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46" r:id="rId5"/>
  </p:sldMasterIdLst>
  <p:notesMasterIdLst>
    <p:notesMasterId r:id="rId14"/>
  </p:notesMasterIdLst>
  <p:sldIdLst>
    <p:sldId id="257" r:id="rId6"/>
    <p:sldId id="300" r:id="rId7"/>
    <p:sldId id="311" r:id="rId8"/>
    <p:sldId id="312" r:id="rId9"/>
    <p:sldId id="313" r:id="rId10"/>
    <p:sldId id="316" r:id="rId11"/>
    <p:sldId id="317" r:id="rId12"/>
    <p:sldId id="310" r:id="rId13"/>
  </p:sldIdLst>
  <p:sldSz cx="12192000" cy="6858000"/>
  <p:notesSz cx="6858000" cy="9144000"/>
  <p:custDataLst>
    <p:tags r:id="rId15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UINTERO Andrea" initials="QA" lastIdx="4" clrIdx="0">
    <p:extLst>
      <p:ext uri="{19B8F6BF-5375-455C-9EA6-DF929625EA0E}">
        <p15:presenceInfo xmlns:p15="http://schemas.microsoft.com/office/powerpoint/2012/main" userId="S::andrea.quintero@devinci.fr::1a5bb0b9-84ac-4311-899c-47d5fef308c9" providerId="AD"/>
      </p:ext>
    </p:extLst>
  </p:cmAuthor>
  <p:cmAuthor id="2" name="FRANTZ Elisa" initials="FE" lastIdx="6" clrIdx="1">
    <p:extLst>
      <p:ext uri="{19B8F6BF-5375-455C-9EA6-DF929625EA0E}">
        <p15:presenceInfo xmlns:p15="http://schemas.microsoft.com/office/powerpoint/2012/main" userId="S::elisa.frantz@devinci.fr::22b2b70a-a657-4fb7-8b9a-06c3c5d82308" providerId="AD"/>
      </p:ext>
    </p:extLst>
  </p:cmAuthor>
  <p:cmAuthor id="3" name="Elisa" initials="E" lastIdx="5" clrIdx="2">
    <p:extLst>
      <p:ext uri="{19B8F6BF-5375-455C-9EA6-DF929625EA0E}">
        <p15:presenceInfo xmlns:p15="http://schemas.microsoft.com/office/powerpoint/2012/main" userId="Elis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D0D4D9"/>
    <a:srgbClr val="EF7D00"/>
    <a:srgbClr val="68559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4381BB-CC58-428E-8A1E-A1EE6913D4AF}" v="29" dt="2023-09-25T13:24:03.9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104" d="100"/>
          <a:sy n="104" d="100"/>
        </p:scale>
        <p:origin x="756" y="138"/>
      </p:cViewPr>
      <p:guideLst/>
    </p:cSldViewPr>
  </p:slideViewPr>
  <p:outlineViewPr>
    <p:cViewPr>
      <p:scale>
        <a:sx n="33" d="100"/>
        <a:sy n="33" d="100"/>
      </p:scale>
      <p:origin x="0" y="-36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ags" Target="tags/tag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NETTE Emmanuel" userId="f36feadc-a5b0-4234-9fba-114eaebe2b17" providerId="ADAL" clId="{B47968FD-23F0-48FB-A9BD-A758B38AE0EF}"/>
    <pc:docChg chg="undo custSel mod addSld delSld modSld">
      <pc:chgData name="SARNETTE Emmanuel" userId="f36feadc-a5b0-4234-9fba-114eaebe2b17" providerId="ADAL" clId="{B47968FD-23F0-48FB-A9BD-A758B38AE0EF}" dt="2023-09-25T13:24:03.936" v="86"/>
      <pc:docMkLst>
        <pc:docMk/>
      </pc:docMkLst>
      <pc:sldChg chg="modSp">
        <pc:chgData name="SARNETTE Emmanuel" userId="f36feadc-a5b0-4234-9fba-114eaebe2b17" providerId="ADAL" clId="{B47968FD-23F0-48FB-A9BD-A758B38AE0EF}" dt="2023-09-25T13:14:32.272" v="4"/>
        <pc:sldMkLst>
          <pc:docMk/>
          <pc:sldMk cId="512189380" sldId="257"/>
        </pc:sldMkLst>
        <pc:spChg chg="mod">
          <ac:chgData name="SARNETTE Emmanuel" userId="f36feadc-a5b0-4234-9fba-114eaebe2b17" providerId="ADAL" clId="{B47968FD-23F0-48FB-A9BD-A758B38AE0EF}" dt="2023-09-25T13:14:32.272" v="4"/>
          <ac:spMkLst>
            <pc:docMk/>
            <pc:sldMk cId="512189380" sldId="257"/>
            <ac:spMk id="5" creationId="{323A2CC6-447B-4EF3-A9CB-FAB6C232D74F}"/>
          </ac:spMkLst>
        </pc:spChg>
      </pc:sldChg>
      <pc:sldChg chg="del">
        <pc:chgData name="SARNETTE Emmanuel" userId="f36feadc-a5b0-4234-9fba-114eaebe2b17" providerId="ADAL" clId="{B47968FD-23F0-48FB-A9BD-A758B38AE0EF}" dt="2023-09-25T13:15:24.099" v="9" actId="2696"/>
        <pc:sldMkLst>
          <pc:docMk/>
          <pc:sldMk cId="2295048838" sldId="299"/>
        </pc:sldMkLst>
      </pc:sldChg>
      <pc:sldChg chg="delSp modSp">
        <pc:chgData name="SARNETTE Emmanuel" userId="f36feadc-a5b0-4234-9fba-114eaebe2b17" providerId="ADAL" clId="{B47968FD-23F0-48FB-A9BD-A758B38AE0EF}" dt="2023-09-25T13:16:18.025" v="18"/>
        <pc:sldMkLst>
          <pc:docMk/>
          <pc:sldMk cId="1919705924" sldId="300"/>
        </pc:sldMkLst>
        <pc:spChg chg="mod">
          <ac:chgData name="SARNETTE Emmanuel" userId="f36feadc-a5b0-4234-9fba-114eaebe2b17" providerId="ADAL" clId="{B47968FD-23F0-48FB-A9BD-A758B38AE0EF}" dt="2023-09-25T13:15:36.121" v="11"/>
          <ac:spMkLst>
            <pc:docMk/>
            <pc:sldMk cId="1919705924" sldId="300"/>
            <ac:spMk id="4" creationId="{C803FA05-DB36-41F4-843A-8DB54D27D936}"/>
          </ac:spMkLst>
        </pc:spChg>
        <pc:spChg chg="del">
          <ac:chgData name="SARNETTE Emmanuel" userId="f36feadc-a5b0-4234-9fba-114eaebe2b17" providerId="ADAL" clId="{B47968FD-23F0-48FB-A9BD-A758B38AE0EF}" dt="2023-09-25T13:16:18.025" v="18"/>
          <ac:spMkLst>
            <pc:docMk/>
            <pc:sldMk cId="1919705924" sldId="300"/>
            <ac:spMk id="18" creationId="{4F44F005-691A-4767-8493-285390D1A6AD}"/>
          </ac:spMkLst>
        </pc:spChg>
        <pc:spChg chg="mod">
          <ac:chgData name="SARNETTE Emmanuel" userId="f36feadc-a5b0-4234-9fba-114eaebe2b17" providerId="ADAL" clId="{B47968FD-23F0-48FB-A9BD-A758B38AE0EF}" dt="2023-09-25T13:15:43.230" v="12"/>
          <ac:spMkLst>
            <pc:docMk/>
            <pc:sldMk cId="1919705924" sldId="300"/>
            <ac:spMk id="19" creationId="{4755A62C-D6BF-42E7-AAE2-B98CA95FCAA1}"/>
          </ac:spMkLst>
        </pc:spChg>
      </pc:sldChg>
      <pc:sldChg chg="del">
        <pc:chgData name="SARNETTE Emmanuel" userId="f36feadc-a5b0-4234-9fba-114eaebe2b17" providerId="ADAL" clId="{B47968FD-23F0-48FB-A9BD-A758B38AE0EF}" dt="2023-09-25T13:15:01.621" v="8" actId="2696"/>
        <pc:sldMkLst>
          <pc:docMk/>
          <pc:sldMk cId="1011941245" sldId="301"/>
        </pc:sldMkLst>
      </pc:sldChg>
      <pc:sldChg chg="del">
        <pc:chgData name="SARNETTE Emmanuel" userId="f36feadc-a5b0-4234-9fba-114eaebe2b17" providerId="ADAL" clId="{B47968FD-23F0-48FB-A9BD-A758B38AE0EF}" dt="2023-09-25T13:13:56.126" v="0" actId="2696"/>
        <pc:sldMkLst>
          <pc:docMk/>
          <pc:sldMk cId="2775877700" sldId="303"/>
        </pc:sldMkLst>
      </pc:sldChg>
      <pc:sldChg chg="del">
        <pc:chgData name="SARNETTE Emmanuel" userId="f36feadc-a5b0-4234-9fba-114eaebe2b17" providerId="ADAL" clId="{B47968FD-23F0-48FB-A9BD-A758B38AE0EF}" dt="2023-09-25T13:13:57.402" v="1" actId="2696"/>
        <pc:sldMkLst>
          <pc:docMk/>
          <pc:sldMk cId="1852953123" sldId="304"/>
        </pc:sldMkLst>
      </pc:sldChg>
      <pc:sldChg chg="del">
        <pc:chgData name="SARNETTE Emmanuel" userId="f36feadc-a5b0-4234-9fba-114eaebe2b17" providerId="ADAL" clId="{B47968FD-23F0-48FB-A9BD-A758B38AE0EF}" dt="2023-09-25T13:15:45.476" v="13" actId="2696"/>
        <pc:sldMkLst>
          <pc:docMk/>
          <pc:sldMk cId="3043434606" sldId="305"/>
        </pc:sldMkLst>
      </pc:sldChg>
      <pc:sldChg chg="del">
        <pc:chgData name="SARNETTE Emmanuel" userId="f36feadc-a5b0-4234-9fba-114eaebe2b17" providerId="ADAL" clId="{B47968FD-23F0-48FB-A9BD-A758B38AE0EF}" dt="2023-09-25T13:15:00.851" v="7" actId="2696"/>
        <pc:sldMkLst>
          <pc:docMk/>
          <pc:sldMk cId="3625885130" sldId="306"/>
        </pc:sldMkLst>
      </pc:sldChg>
      <pc:sldChg chg="del">
        <pc:chgData name="SARNETTE Emmanuel" userId="f36feadc-a5b0-4234-9fba-114eaebe2b17" providerId="ADAL" clId="{B47968FD-23F0-48FB-A9BD-A758B38AE0EF}" dt="2023-09-25T13:14:59.377" v="6" actId="2696"/>
        <pc:sldMkLst>
          <pc:docMk/>
          <pc:sldMk cId="3794113537" sldId="307"/>
        </pc:sldMkLst>
      </pc:sldChg>
      <pc:sldChg chg="del">
        <pc:chgData name="SARNETTE Emmanuel" userId="f36feadc-a5b0-4234-9fba-114eaebe2b17" providerId="ADAL" clId="{B47968FD-23F0-48FB-A9BD-A758B38AE0EF}" dt="2023-09-25T13:14:57.940" v="5" actId="2696"/>
        <pc:sldMkLst>
          <pc:docMk/>
          <pc:sldMk cId="1866251222" sldId="308"/>
        </pc:sldMkLst>
      </pc:sldChg>
      <pc:sldChg chg="del">
        <pc:chgData name="SARNETTE Emmanuel" userId="f36feadc-a5b0-4234-9fba-114eaebe2b17" providerId="ADAL" clId="{B47968FD-23F0-48FB-A9BD-A758B38AE0EF}" dt="2023-09-25T13:15:26.485" v="10" actId="2696"/>
        <pc:sldMkLst>
          <pc:docMk/>
          <pc:sldMk cId="3993246082" sldId="309"/>
        </pc:sldMkLst>
      </pc:sldChg>
      <pc:sldChg chg="addSp delSp modSp add">
        <pc:chgData name="SARNETTE Emmanuel" userId="f36feadc-a5b0-4234-9fba-114eaebe2b17" providerId="ADAL" clId="{B47968FD-23F0-48FB-A9BD-A758B38AE0EF}" dt="2023-09-25T13:16:34.096" v="19"/>
        <pc:sldMkLst>
          <pc:docMk/>
          <pc:sldMk cId="1672503521" sldId="311"/>
        </pc:sldMkLst>
        <pc:spChg chg="del mod">
          <ac:chgData name="SARNETTE Emmanuel" userId="f36feadc-a5b0-4234-9fba-114eaebe2b17" providerId="ADAL" clId="{B47968FD-23F0-48FB-A9BD-A758B38AE0EF}" dt="2023-09-25T13:16:09.329" v="16"/>
          <ac:spMkLst>
            <pc:docMk/>
            <pc:sldMk cId="1672503521" sldId="311"/>
            <ac:spMk id="3" creationId="{5CA958FF-0118-4C34-903C-51531F791418}"/>
          </ac:spMkLst>
        </pc:spChg>
        <pc:spChg chg="del">
          <ac:chgData name="SARNETTE Emmanuel" userId="f36feadc-a5b0-4234-9fba-114eaebe2b17" providerId="ADAL" clId="{B47968FD-23F0-48FB-A9BD-A758B38AE0EF}" dt="2023-09-25T13:16:09.329" v="16"/>
          <ac:spMkLst>
            <pc:docMk/>
            <pc:sldMk cId="1672503521" sldId="311"/>
            <ac:spMk id="4" creationId="{01454456-BE53-4580-ACBD-8BA474D5061D}"/>
          </ac:spMkLst>
        </pc:spChg>
        <pc:spChg chg="del">
          <ac:chgData name="SARNETTE Emmanuel" userId="f36feadc-a5b0-4234-9fba-114eaebe2b17" providerId="ADAL" clId="{B47968FD-23F0-48FB-A9BD-A758B38AE0EF}" dt="2023-09-25T13:16:09.329" v="16"/>
          <ac:spMkLst>
            <pc:docMk/>
            <pc:sldMk cId="1672503521" sldId="311"/>
            <ac:spMk id="5" creationId="{277AA191-4DA7-4B34-8EC8-6362601E63BC}"/>
          </ac:spMkLst>
        </pc:spChg>
        <pc:spChg chg="add mod">
          <ac:chgData name="SARNETTE Emmanuel" userId="f36feadc-a5b0-4234-9fba-114eaebe2b17" providerId="ADAL" clId="{B47968FD-23F0-48FB-A9BD-A758B38AE0EF}" dt="2023-09-25T13:16:34.096" v="19"/>
          <ac:spMkLst>
            <pc:docMk/>
            <pc:sldMk cId="1672503521" sldId="311"/>
            <ac:spMk id="6" creationId="{82BD2AEB-0B1E-4A61-B2DE-6A49C1EA78C6}"/>
          </ac:spMkLst>
        </pc:spChg>
        <pc:spChg chg="add mod">
          <ac:chgData name="SARNETTE Emmanuel" userId="f36feadc-a5b0-4234-9fba-114eaebe2b17" providerId="ADAL" clId="{B47968FD-23F0-48FB-A9BD-A758B38AE0EF}" dt="2023-09-25T13:16:09.329" v="16"/>
          <ac:spMkLst>
            <pc:docMk/>
            <pc:sldMk cId="1672503521" sldId="311"/>
            <ac:spMk id="7" creationId="{4E6DC733-A957-424F-8D1C-64F5FA7E9106}"/>
          </ac:spMkLst>
        </pc:spChg>
      </pc:sldChg>
      <pc:sldChg chg="modSp add">
        <pc:chgData name="SARNETTE Emmanuel" userId="f36feadc-a5b0-4234-9fba-114eaebe2b17" providerId="ADAL" clId="{B47968FD-23F0-48FB-A9BD-A758B38AE0EF}" dt="2023-09-25T13:16:56.688" v="24" actId="20577"/>
        <pc:sldMkLst>
          <pc:docMk/>
          <pc:sldMk cId="3467648508" sldId="312"/>
        </pc:sldMkLst>
        <pc:spChg chg="mod">
          <ac:chgData name="SARNETTE Emmanuel" userId="f36feadc-a5b0-4234-9fba-114eaebe2b17" providerId="ADAL" clId="{B47968FD-23F0-48FB-A9BD-A758B38AE0EF}" dt="2023-09-25T13:16:47.289" v="22"/>
          <ac:spMkLst>
            <pc:docMk/>
            <pc:sldMk cId="3467648508" sldId="312"/>
            <ac:spMk id="3" creationId="{A0A7A4FD-711B-4484-BDB7-EBE83AD7C61A}"/>
          </ac:spMkLst>
        </pc:spChg>
        <pc:spChg chg="mod">
          <ac:chgData name="SARNETTE Emmanuel" userId="f36feadc-a5b0-4234-9fba-114eaebe2b17" providerId="ADAL" clId="{B47968FD-23F0-48FB-A9BD-A758B38AE0EF}" dt="2023-09-25T13:16:56.688" v="24" actId="20577"/>
          <ac:spMkLst>
            <pc:docMk/>
            <pc:sldMk cId="3467648508" sldId="312"/>
            <ac:spMk id="4" creationId="{13A55BBD-66E4-4A5F-9AD9-0731F3172711}"/>
          </ac:spMkLst>
        </pc:spChg>
      </pc:sldChg>
      <pc:sldChg chg="modSp add">
        <pc:chgData name="SARNETTE Emmanuel" userId="f36feadc-a5b0-4234-9fba-114eaebe2b17" providerId="ADAL" clId="{B47968FD-23F0-48FB-A9BD-A758B38AE0EF}" dt="2023-09-25T13:17:28.052" v="31" actId="313"/>
        <pc:sldMkLst>
          <pc:docMk/>
          <pc:sldMk cId="2093716021" sldId="313"/>
        </pc:sldMkLst>
        <pc:spChg chg="mod">
          <ac:chgData name="SARNETTE Emmanuel" userId="f36feadc-a5b0-4234-9fba-114eaebe2b17" providerId="ADAL" clId="{B47968FD-23F0-48FB-A9BD-A758B38AE0EF}" dt="2023-09-25T13:17:14.987" v="29" actId="20577"/>
          <ac:spMkLst>
            <pc:docMk/>
            <pc:sldMk cId="2093716021" sldId="313"/>
            <ac:spMk id="3" creationId="{71CDF768-CB8D-4CBE-ACFD-D9BB060F9C42}"/>
          </ac:spMkLst>
        </pc:spChg>
        <pc:spChg chg="mod">
          <ac:chgData name="SARNETTE Emmanuel" userId="f36feadc-a5b0-4234-9fba-114eaebe2b17" providerId="ADAL" clId="{B47968FD-23F0-48FB-A9BD-A758B38AE0EF}" dt="2023-09-25T13:17:28.052" v="31" actId="313"/>
          <ac:spMkLst>
            <pc:docMk/>
            <pc:sldMk cId="2093716021" sldId="313"/>
            <ac:spMk id="4" creationId="{E627CF72-F288-4E18-BF93-94D1407F5CEF}"/>
          </ac:spMkLst>
        </pc:spChg>
      </pc:sldChg>
      <pc:sldChg chg="addSp modSp add del">
        <pc:chgData name="SARNETTE Emmanuel" userId="f36feadc-a5b0-4234-9fba-114eaebe2b17" providerId="ADAL" clId="{B47968FD-23F0-48FB-A9BD-A758B38AE0EF}" dt="2023-09-25T13:18:28.527" v="40" actId="2696"/>
        <pc:sldMkLst>
          <pc:docMk/>
          <pc:sldMk cId="3203545251" sldId="314"/>
        </pc:sldMkLst>
        <pc:spChg chg="mod">
          <ac:chgData name="SARNETTE Emmanuel" userId="f36feadc-a5b0-4234-9fba-114eaebe2b17" providerId="ADAL" clId="{B47968FD-23F0-48FB-A9BD-A758B38AE0EF}" dt="2023-09-25T13:17:41.850" v="34"/>
          <ac:spMkLst>
            <pc:docMk/>
            <pc:sldMk cId="3203545251" sldId="314"/>
            <ac:spMk id="3" creationId="{9AF262C1-73D9-4740-8B08-4827F8DB4080}"/>
          </ac:spMkLst>
        </pc:spChg>
        <pc:picChg chg="add">
          <ac:chgData name="SARNETTE Emmanuel" userId="f36feadc-a5b0-4234-9fba-114eaebe2b17" providerId="ADAL" clId="{B47968FD-23F0-48FB-A9BD-A758B38AE0EF}" dt="2023-09-25T13:17:48.110" v="35"/>
          <ac:picMkLst>
            <pc:docMk/>
            <pc:sldMk cId="3203545251" sldId="314"/>
            <ac:picMk id="5" creationId="{04E2BB4A-7E75-4393-88B6-9599318AD20F}"/>
          </ac:picMkLst>
        </pc:picChg>
      </pc:sldChg>
      <pc:sldChg chg="addSp delSp modSp add del">
        <pc:chgData name="SARNETTE Emmanuel" userId="f36feadc-a5b0-4234-9fba-114eaebe2b17" providerId="ADAL" clId="{B47968FD-23F0-48FB-A9BD-A758B38AE0EF}" dt="2023-09-25T13:22:32.290" v="81" actId="2696"/>
        <pc:sldMkLst>
          <pc:docMk/>
          <pc:sldMk cId="442491876" sldId="315"/>
        </pc:sldMkLst>
        <pc:spChg chg="del mod">
          <ac:chgData name="SARNETTE Emmanuel" userId="f36feadc-a5b0-4234-9fba-114eaebe2b17" providerId="ADAL" clId="{B47968FD-23F0-48FB-A9BD-A758B38AE0EF}" dt="2023-09-25T13:18:19.462" v="38"/>
          <ac:spMkLst>
            <pc:docMk/>
            <pc:sldMk cId="442491876" sldId="315"/>
            <ac:spMk id="3" creationId="{EEA73897-8B8B-4C61-8A5C-55C7AF4A8DBC}"/>
          </ac:spMkLst>
        </pc:spChg>
        <pc:spChg chg="del">
          <ac:chgData name="SARNETTE Emmanuel" userId="f36feadc-a5b0-4234-9fba-114eaebe2b17" providerId="ADAL" clId="{B47968FD-23F0-48FB-A9BD-A758B38AE0EF}" dt="2023-09-25T13:18:19.462" v="38"/>
          <ac:spMkLst>
            <pc:docMk/>
            <pc:sldMk cId="442491876" sldId="315"/>
            <ac:spMk id="4" creationId="{7C18E8DE-3346-4358-9EE9-94BE35CF3EEA}"/>
          </ac:spMkLst>
        </pc:spChg>
        <pc:spChg chg="add mod">
          <ac:chgData name="SARNETTE Emmanuel" userId="f36feadc-a5b0-4234-9fba-114eaebe2b17" providerId="ADAL" clId="{B47968FD-23F0-48FB-A9BD-A758B38AE0EF}" dt="2023-09-25T13:18:41.195" v="41"/>
          <ac:spMkLst>
            <pc:docMk/>
            <pc:sldMk cId="442491876" sldId="315"/>
            <ac:spMk id="5" creationId="{E3E2D7DD-0490-41C4-BDE4-08593226B458}"/>
          </ac:spMkLst>
        </pc:spChg>
        <pc:spChg chg="add del mod">
          <ac:chgData name="SARNETTE Emmanuel" userId="f36feadc-a5b0-4234-9fba-114eaebe2b17" providerId="ADAL" clId="{B47968FD-23F0-48FB-A9BD-A758B38AE0EF}" dt="2023-09-25T13:20:41.978" v="54" actId="478"/>
          <ac:spMkLst>
            <pc:docMk/>
            <pc:sldMk cId="442491876" sldId="315"/>
            <ac:spMk id="6" creationId="{CBAC96D9-5B7B-4D22-AC40-09079EF53508}"/>
          </ac:spMkLst>
        </pc:spChg>
        <pc:spChg chg="add del mod">
          <ac:chgData name="SARNETTE Emmanuel" userId="f36feadc-a5b0-4234-9fba-114eaebe2b17" providerId="ADAL" clId="{B47968FD-23F0-48FB-A9BD-A758B38AE0EF}" dt="2023-09-25T13:19:58.289" v="42" actId="931"/>
          <ac:spMkLst>
            <pc:docMk/>
            <pc:sldMk cId="442491876" sldId="315"/>
            <ac:spMk id="7" creationId="{052C2A4F-C972-4079-99C7-3F6FAF77346E}"/>
          </ac:spMkLst>
        </pc:spChg>
        <pc:spChg chg="add del mod">
          <ac:chgData name="SARNETTE Emmanuel" userId="f36feadc-a5b0-4234-9fba-114eaebe2b17" providerId="ADAL" clId="{B47968FD-23F0-48FB-A9BD-A758B38AE0EF}" dt="2023-09-25T13:20:41.484" v="53" actId="478"/>
          <ac:spMkLst>
            <pc:docMk/>
            <pc:sldMk cId="442491876" sldId="315"/>
            <ac:spMk id="8" creationId="{37B636D4-A0C3-4AA7-84EE-7105293DE94E}"/>
          </ac:spMkLst>
        </pc:spChg>
        <pc:spChg chg="add del mod">
          <ac:chgData name="SARNETTE Emmanuel" userId="f36feadc-a5b0-4234-9fba-114eaebe2b17" providerId="ADAL" clId="{B47968FD-23F0-48FB-A9BD-A758B38AE0EF}" dt="2023-09-25T13:20:16.979" v="44" actId="931"/>
          <ac:spMkLst>
            <pc:docMk/>
            <pc:sldMk cId="442491876" sldId="315"/>
            <ac:spMk id="9" creationId="{B782B249-650B-4E3D-AB6F-D6FB700DF21C}"/>
          </ac:spMkLst>
        </pc:spChg>
        <pc:picChg chg="add mod">
          <ac:chgData name="SARNETTE Emmanuel" userId="f36feadc-a5b0-4234-9fba-114eaebe2b17" providerId="ADAL" clId="{B47968FD-23F0-48FB-A9BD-A758B38AE0EF}" dt="2023-09-25T13:20:43.492" v="57" actId="14100"/>
          <ac:picMkLst>
            <pc:docMk/>
            <pc:sldMk cId="442491876" sldId="315"/>
            <ac:picMk id="11" creationId="{D36C064F-819D-488E-96C7-EDF5145626C9}"/>
          </ac:picMkLst>
        </pc:picChg>
        <pc:picChg chg="add mod">
          <ac:chgData name="SARNETTE Emmanuel" userId="f36feadc-a5b0-4234-9fba-114eaebe2b17" providerId="ADAL" clId="{B47968FD-23F0-48FB-A9BD-A758B38AE0EF}" dt="2023-09-25T13:20:17.574" v="46" actId="962"/>
          <ac:picMkLst>
            <pc:docMk/>
            <pc:sldMk cId="442491876" sldId="315"/>
            <ac:picMk id="13" creationId="{3A13E762-E57B-4BED-9C54-25F3CA8ADCE5}"/>
          </ac:picMkLst>
        </pc:picChg>
      </pc:sldChg>
      <pc:sldChg chg="addSp delSp modSp add mod setBg">
        <pc:chgData name="SARNETTE Emmanuel" userId="f36feadc-a5b0-4234-9fba-114eaebe2b17" providerId="ADAL" clId="{B47968FD-23F0-48FB-A9BD-A758B38AE0EF}" dt="2023-09-25T13:22:17.205" v="80" actId="1076"/>
        <pc:sldMkLst>
          <pc:docMk/>
          <pc:sldMk cId="3706950139" sldId="316"/>
        </pc:sldMkLst>
        <pc:spChg chg="mod ord">
          <ac:chgData name="SARNETTE Emmanuel" userId="f36feadc-a5b0-4234-9fba-114eaebe2b17" providerId="ADAL" clId="{B47968FD-23F0-48FB-A9BD-A758B38AE0EF}" dt="2023-09-25T13:22:02.082" v="76" actId="26606"/>
          <ac:spMkLst>
            <pc:docMk/>
            <pc:sldMk cId="3706950139" sldId="316"/>
            <ac:spMk id="2" creationId="{52596A6E-4F82-4A9F-8889-03E6A1CED65A}"/>
          </ac:spMkLst>
        </pc:spChg>
        <pc:spChg chg="del mod">
          <ac:chgData name="SARNETTE Emmanuel" userId="f36feadc-a5b0-4234-9fba-114eaebe2b17" providerId="ADAL" clId="{B47968FD-23F0-48FB-A9BD-A758B38AE0EF}" dt="2023-09-25T13:21:01.939" v="60"/>
          <ac:spMkLst>
            <pc:docMk/>
            <pc:sldMk cId="3706950139" sldId="316"/>
            <ac:spMk id="3" creationId="{C16301A8-F5AD-4877-9DD4-247A821BDB24}"/>
          </ac:spMkLst>
        </pc:spChg>
        <pc:spChg chg="del">
          <ac:chgData name="SARNETTE Emmanuel" userId="f36feadc-a5b0-4234-9fba-114eaebe2b17" providerId="ADAL" clId="{B47968FD-23F0-48FB-A9BD-A758B38AE0EF}" dt="2023-09-25T13:21:01.939" v="60"/>
          <ac:spMkLst>
            <pc:docMk/>
            <pc:sldMk cId="3706950139" sldId="316"/>
            <ac:spMk id="4" creationId="{073FEF73-E4E0-43C4-8A03-E66DD26E0C46}"/>
          </ac:spMkLst>
        </pc:spChg>
        <pc:spChg chg="add mod">
          <ac:chgData name="SARNETTE Emmanuel" userId="f36feadc-a5b0-4234-9fba-114eaebe2b17" providerId="ADAL" clId="{B47968FD-23F0-48FB-A9BD-A758B38AE0EF}" dt="2023-09-25T13:22:02.082" v="76" actId="26606"/>
          <ac:spMkLst>
            <pc:docMk/>
            <pc:sldMk cId="3706950139" sldId="316"/>
            <ac:spMk id="5" creationId="{30EC9C5F-2192-4F7E-AF4A-FF602C7FC820}"/>
          </ac:spMkLst>
        </pc:spChg>
        <pc:spChg chg="add del mod">
          <ac:chgData name="SARNETTE Emmanuel" userId="f36feadc-a5b0-4234-9fba-114eaebe2b17" providerId="ADAL" clId="{B47968FD-23F0-48FB-A9BD-A758B38AE0EF}" dt="2023-09-25T13:21:07.159" v="62" actId="478"/>
          <ac:spMkLst>
            <pc:docMk/>
            <pc:sldMk cId="3706950139" sldId="316"/>
            <ac:spMk id="6" creationId="{B98EB2CD-5E8F-4793-8111-CF9BD3EAFE26}"/>
          </ac:spMkLst>
        </pc:spChg>
        <pc:spChg chg="add del mod">
          <ac:chgData name="SARNETTE Emmanuel" userId="f36feadc-a5b0-4234-9fba-114eaebe2b17" providerId="ADAL" clId="{B47968FD-23F0-48FB-A9BD-A758B38AE0EF}" dt="2023-09-25T13:21:30.470" v="66" actId="478"/>
          <ac:spMkLst>
            <pc:docMk/>
            <pc:sldMk cId="3706950139" sldId="316"/>
            <ac:spMk id="7" creationId="{D414799F-ECC0-4222-B774-3472D9F57C82}"/>
          </ac:spMkLst>
        </pc:spChg>
        <pc:spChg chg="add del">
          <ac:chgData name="SARNETTE Emmanuel" userId="f36feadc-a5b0-4234-9fba-114eaebe2b17" providerId="ADAL" clId="{B47968FD-23F0-48FB-A9BD-A758B38AE0EF}" dt="2023-09-25T13:22:02.082" v="76" actId="26606"/>
          <ac:spMkLst>
            <pc:docMk/>
            <pc:sldMk cId="3706950139" sldId="316"/>
            <ac:spMk id="16" creationId="{99ED5833-B85B-4103-8A3B-CAB0308E6C15}"/>
          </ac:spMkLst>
        </pc:spChg>
        <pc:picChg chg="add mod">
          <ac:chgData name="SARNETTE Emmanuel" userId="f36feadc-a5b0-4234-9fba-114eaebe2b17" providerId="ADAL" clId="{B47968FD-23F0-48FB-A9BD-A758B38AE0EF}" dt="2023-09-25T13:22:02.082" v="76" actId="26606"/>
          <ac:picMkLst>
            <pc:docMk/>
            <pc:sldMk cId="3706950139" sldId="316"/>
            <ac:picMk id="9" creationId="{2D65B4CB-D92D-4C52-8410-54F5F7DE58C0}"/>
          </ac:picMkLst>
        </pc:picChg>
        <pc:picChg chg="add mod">
          <ac:chgData name="SARNETTE Emmanuel" userId="f36feadc-a5b0-4234-9fba-114eaebe2b17" providerId="ADAL" clId="{B47968FD-23F0-48FB-A9BD-A758B38AE0EF}" dt="2023-09-25T13:22:17.205" v="80" actId="1076"/>
          <ac:picMkLst>
            <pc:docMk/>
            <pc:sldMk cId="3706950139" sldId="316"/>
            <ac:picMk id="11" creationId="{A8B5A657-23DB-4147-9CF0-B0298D413AEF}"/>
          </ac:picMkLst>
        </pc:picChg>
      </pc:sldChg>
      <pc:sldChg chg="addSp delSp modSp add">
        <pc:chgData name="SARNETTE Emmanuel" userId="f36feadc-a5b0-4234-9fba-114eaebe2b17" providerId="ADAL" clId="{B47968FD-23F0-48FB-A9BD-A758B38AE0EF}" dt="2023-09-25T13:24:03.936" v="86"/>
        <pc:sldMkLst>
          <pc:docMk/>
          <pc:sldMk cId="982781481" sldId="317"/>
        </pc:sldMkLst>
        <pc:spChg chg="del">
          <ac:chgData name="SARNETTE Emmanuel" userId="f36feadc-a5b0-4234-9fba-114eaebe2b17" providerId="ADAL" clId="{B47968FD-23F0-48FB-A9BD-A758B38AE0EF}" dt="2023-09-25T13:22:52.170" v="84"/>
          <ac:spMkLst>
            <pc:docMk/>
            <pc:sldMk cId="982781481" sldId="317"/>
            <ac:spMk id="3" creationId="{FA55A4E2-5E0B-407A-AD1E-467ED8502936}"/>
          </ac:spMkLst>
        </pc:spChg>
        <pc:spChg chg="del mod">
          <ac:chgData name="SARNETTE Emmanuel" userId="f36feadc-a5b0-4234-9fba-114eaebe2b17" providerId="ADAL" clId="{B47968FD-23F0-48FB-A9BD-A758B38AE0EF}" dt="2023-09-25T13:22:52.170" v="84"/>
          <ac:spMkLst>
            <pc:docMk/>
            <pc:sldMk cId="982781481" sldId="317"/>
            <ac:spMk id="4" creationId="{4D565010-55AB-48CE-88C9-AC51E4FF533A}"/>
          </ac:spMkLst>
        </pc:spChg>
        <pc:spChg chg="del">
          <ac:chgData name="SARNETTE Emmanuel" userId="f36feadc-a5b0-4234-9fba-114eaebe2b17" providerId="ADAL" clId="{B47968FD-23F0-48FB-A9BD-A758B38AE0EF}" dt="2023-09-25T13:22:52.170" v="84"/>
          <ac:spMkLst>
            <pc:docMk/>
            <pc:sldMk cId="982781481" sldId="317"/>
            <ac:spMk id="5" creationId="{90942279-52B5-415A-8250-B4F16E9EA4CE}"/>
          </ac:spMkLst>
        </pc:spChg>
        <pc:spChg chg="add mod">
          <ac:chgData name="SARNETTE Emmanuel" userId="f36feadc-a5b0-4234-9fba-114eaebe2b17" providerId="ADAL" clId="{B47968FD-23F0-48FB-A9BD-A758B38AE0EF}" dt="2023-09-25T13:24:03.936" v="86"/>
          <ac:spMkLst>
            <pc:docMk/>
            <pc:sldMk cId="982781481" sldId="317"/>
            <ac:spMk id="6" creationId="{6EB98ACC-3777-4F64-B4CD-44F05303FF3B}"/>
          </ac:spMkLst>
        </pc:spChg>
      </pc:sldChg>
    </pc:docChg>
  </pc:docChgLst>
  <pc:docChgLst>
    <pc:chgData name="SARNETTE Emmanuel" userId="f36feadc-a5b0-4234-9fba-114eaebe2b17" providerId="ADAL" clId="{864381BB-CC58-428E-8A1E-A1EE6913D4AF}"/>
    <pc:docChg chg="modSld">
      <pc:chgData name="SARNETTE Emmanuel" userId="f36feadc-a5b0-4234-9fba-114eaebe2b17" providerId="ADAL" clId="{864381BB-CC58-428E-8A1E-A1EE6913D4AF}" dt="2023-09-27T11:39:10.093" v="3" actId="20577"/>
      <pc:docMkLst>
        <pc:docMk/>
      </pc:docMkLst>
      <pc:sldChg chg="modSp">
        <pc:chgData name="SARNETTE Emmanuel" userId="f36feadc-a5b0-4234-9fba-114eaebe2b17" providerId="ADAL" clId="{864381BB-CC58-428E-8A1E-A1EE6913D4AF}" dt="2023-09-27T11:39:10.093" v="3" actId="20577"/>
        <pc:sldMkLst>
          <pc:docMk/>
          <pc:sldMk cId="512189380" sldId="257"/>
        </pc:sldMkLst>
        <pc:spChg chg="mod">
          <ac:chgData name="SARNETTE Emmanuel" userId="f36feadc-a5b0-4234-9fba-114eaebe2b17" providerId="ADAL" clId="{864381BB-CC58-428E-8A1E-A1EE6913D4AF}" dt="2023-09-27T11:39:10.093" v="3" actId="20577"/>
          <ac:spMkLst>
            <pc:docMk/>
            <pc:sldMk cId="512189380" sldId="257"/>
            <ac:spMk id="5" creationId="{323A2CC6-447B-4EF3-A9CB-FAB6C232D74F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F7B40-1301-4D04-A3D1-E51996D2034D}" type="datetimeFigureOut">
              <a:rPr lang="fr-FR" smtClean="0"/>
              <a:t>27/09/2023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A69E65-A80A-405E-A0A6-CDF662AB123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8453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ESIL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8" b="25771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2" name="Image 31">
            <a:extLst>
              <a:ext uri="{FF2B5EF4-FFF2-40B4-BE49-F238E27FC236}">
                <a16:creationId xmlns:a16="http://schemas.microsoft.com/office/drawing/2014/main" id="{5823EC22-498A-4D71-95BA-8A042486FE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24" y="3427977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3674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4960298"/>
            <a:ext cx="0" cy="1067439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F45A8407-4F92-4BA2-ACB2-00F7707517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67048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530528FD-2223-426F-ABA2-E635D5B412AC}"/>
              </a:ext>
            </a:extLst>
          </p:cNvPr>
          <p:cNvGrpSpPr/>
          <p:nvPr userDrawn="1"/>
        </p:nvGrpSpPr>
        <p:grpSpPr>
          <a:xfrm>
            <a:off x="3738205" y="4501494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0C38C7AA-025A-45AA-8E74-CD70B24F3F4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D6F455A6-45CA-4063-B738-1E91055344D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95E0FAB7-536B-48FD-90B2-327DF8B05E9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01346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14836F27-0738-4D8B-A913-D2BF32FDFB50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CEE150B-33BC-49B7-8156-6CA1AB4D36CA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B9F49E53-DE89-4541-8486-3FFC882C10E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D3362AF3-4F34-4796-8468-C9B1D562ABF6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92C3B378-1202-47A0-86BA-FE1D983192E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3" name="Titre 2">
            <a:extLst>
              <a:ext uri="{FF2B5EF4-FFF2-40B4-BE49-F238E27FC236}">
                <a16:creationId xmlns:a16="http://schemas.microsoft.com/office/drawing/2014/main" id="{9366DF39-119D-460B-975F-F4B670920C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5336A253-BC57-4B50-9C46-A4A8C381338E}"/>
              </a:ext>
            </a:extLst>
          </p:cNvPr>
          <p:cNvGrpSpPr/>
          <p:nvPr userDrawn="1"/>
        </p:nvGrpSpPr>
        <p:grpSpPr>
          <a:xfrm>
            <a:off x="8794356" y="4501494"/>
            <a:ext cx="251460" cy="251460"/>
            <a:chOff x="3333431" y="4500856"/>
            <a:chExt cx="251460" cy="251460"/>
          </a:xfrm>
        </p:grpSpPr>
        <p:sp>
          <p:nvSpPr>
            <p:cNvPr id="25" name="Ellipse 115">
              <a:extLst>
                <a:ext uri="{FF2B5EF4-FFF2-40B4-BE49-F238E27FC236}">
                  <a16:creationId xmlns:a16="http://schemas.microsoft.com/office/drawing/2014/main" id="{9770395C-B7B2-4DED-946A-0B50474D67C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Rectangle 104">
              <a:extLst>
                <a:ext uri="{FF2B5EF4-FFF2-40B4-BE49-F238E27FC236}">
                  <a16:creationId xmlns:a16="http://schemas.microsoft.com/office/drawing/2014/main" id="{5CA48F87-FE75-40AB-A568-262B1115AE31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72D21CB7-67B1-4AB2-B220-5DE044B5212B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560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ble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50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38567" y="6565901"/>
            <a:ext cx="429990" cy="138442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D4FA5A8C-FDB7-4514-B83B-C1CCA9E421C1}"/>
              </a:ext>
            </a:extLst>
          </p:cNvPr>
          <p:cNvGrpSpPr/>
          <p:nvPr userDrawn="1"/>
        </p:nvGrpSpPr>
        <p:grpSpPr>
          <a:xfrm>
            <a:off x="1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80C99E8-E203-4BE3-B30E-FB09ACB75EC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800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88A38F0B-15A0-4F18-B273-8B45349D4B0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3A74077B-03D9-4007-8C1F-B1207CE9021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CDCF1954-0756-4166-89EE-17A2448B8AA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DC1ECDF0-65F7-45DC-96D9-DBB963B05359}"/>
              </a:ext>
            </a:extLst>
          </p:cNvPr>
          <p:cNvSpPr/>
          <p:nvPr userDrawn="1"/>
        </p:nvSpPr>
        <p:spPr>
          <a:xfrm>
            <a:off x="6887847" y="794034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1800">
              <a:solidFill>
                <a:schemeClr val="bg1"/>
              </a:solidFill>
            </a:endParaRPr>
          </a:p>
        </p:txBody>
      </p:sp>
      <p:sp>
        <p:nvSpPr>
          <p:cNvPr id="16" name="Titre 2">
            <a:extLst>
              <a:ext uri="{FF2B5EF4-FFF2-40B4-BE49-F238E27FC236}">
                <a16:creationId xmlns:a16="http://schemas.microsoft.com/office/drawing/2014/main" id="{66821E3F-0F32-4FB4-AD41-2E53DBD1F2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70716" y="742577"/>
            <a:ext cx="358651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solidFill>
                  <a:schemeClr val="accent2"/>
                </a:solidFill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A2331F37-F918-4516-A362-DAC241075C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1963738"/>
            <a:ext cx="4308179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140289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gauche - texte droit / Fond ble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50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38567" y="6565901"/>
            <a:ext cx="429990" cy="138442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D4FA5A8C-FDB7-4514-B83B-C1CCA9E421C1}"/>
              </a:ext>
            </a:extLst>
          </p:cNvPr>
          <p:cNvGrpSpPr/>
          <p:nvPr userDrawn="1"/>
        </p:nvGrpSpPr>
        <p:grpSpPr>
          <a:xfrm>
            <a:off x="1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80C99E8-E203-4BE3-B30E-FB09ACB75EC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800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88A38F0B-15A0-4F18-B273-8B45349D4B0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3A74077B-03D9-4007-8C1F-B1207CE9021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CDCF1954-0756-4166-89EE-17A2448B8AA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DC1ECDF0-65F7-45DC-96D9-DBB963B05359}"/>
              </a:ext>
            </a:extLst>
          </p:cNvPr>
          <p:cNvSpPr/>
          <p:nvPr userDrawn="1"/>
        </p:nvSpPr>
        <p:spPr>
          <a:xfrm>
            <a:off x="6887847" y="794034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1800">
              <a:solidFill>
                <a:schemeClr val="bg1"/>
              </a:solidFill>
            </a:endParaRPr>
          </a:p>
        </p:txBody>
      </p:sp>
      <p:sp>
        <p:nvSpPr>
          <p:cNvPr id="16" name="Titre 2">
            <a:extLst>
              <a:ext uri="{FF2B5EF4-FFF2-40B4-BE49-F238E27FC236}">
                <a16:creationId xmlns:a16="http://schemas.microsoft.com/office/drawing/2014/main" id="{66821E3F-0F32-4FB4-AD41-2E53DBD1F2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70716" y="742577"/>
            <a:ext cx="358651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solidFill>
                  <a:schemeClr val="accent2"/>
                </a:solidFill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4">
            <a:extLst>
              <a:ext uri="{FF2B5EF4-FFF2-40B4-BE49-F238E27FC236}">
                <a16:creationId xmlns:a16="http://schemas.microsoft.com/office/drawing/2014/main" id="{975B5796-5A4E-4B07-BCB7-6944E6D1C0E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87368" y="1963739"/>
            <a:ext cx="3969385" cy="325347"/>
          </a:xfrm>
        </p:spPr>
        <p:txBody>
          <a:bodyPr>
            <a:normAutofit/>
          </a:bodyPr>
          <a:lstStyle>
            <a:lvl1pPr>
              <a:defRPr lang="fr-FR" sz="1800" kern="1200" cap="all" spc="200" dirty="0">
                <a:solidFill>
                  <a:schemeClr val="accent2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1B99D5F5-9FC4-4A33-A2DB-EE014FE324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2450592"/>
            <a:ext cx="4308179" cy="357714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4079648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4" y="2847596"/>
            <a:ext cx="4213193" cy="705211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600">
                <a:latin typeface="Calibri Light" panose="02000503040000020004" pitchFamily="50" charset="0"/>
              </a:defRPr>
            </a:lvl1pPr>
            <a:lvl2pPr marL="269875" indent="0" algn="ctr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 algn="ctr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 algn="ctr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99669" y="2847596"/>
            <a:ext cx="0" cy="2930924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F45A8407-4F92-4BA2-ACB2-00F7707517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67048" y="4007697"/>
            <a:ext cx="4237480" cy="1770823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530528FD-2223-426F-ABA2-E635D5B412AC}"/>
              </a:ext>
            </a:extLst>
          </p:cNvPr>
          <p:cNvGrpSpPr/>
          <p:nvPr userDrawn="1"/>
        </p:nvGrpSpPr>
        <p:grpSpPr>
          <a:xfrm>
            <a:off x="3738205" y="3552807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0C38C7AA-025A-45AA-8E74-CD70B24F3F4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D6F455A6-45CA-4063-B738-1E91055344D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2847596"/>
            <a:ext cx="4237480" cy="705211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600">
                <a:latin typeface="Calibri Light" panose="02000503040000020004" pitchFamily="50" charset="0"/>
              </a:defRPr>
            </a:lvl1pPr>
            <a:lvl2pPr marL="269875" indent="0" algn="ctr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 algn="ctr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 algn="ctr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95E0FAB7-536B-48FD-90B2-327DF8B05E9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01346" y="4007697"/>
            <a:ext cx="4237480" cy="1770823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14836F27-0738-4D8B-A913-D2BF32FDFB50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CEE150B-33BC-49B7-8156-6CA1AB4D36CA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B9F49E53-DE89-4541-8486-3FFC882C10E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D3362AF3-4F34-4796-8468-C9B1D562ABF6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92C3B378-1202-47A0-86BA-FE1D983192E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3" name="Titre 2">
            <a:extLst>
              <a:ext uri="{FF2B5EF4-FFF2-40B4-BE49-F238E27FC236}">
                <a16:creationId xmlns:a16="http://schemas.microsoft.com/office/drawing/2014/main" id="{9366DF39-119D-460B-975F-F4B670920C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5336A253-BC57-4B50-9C46-A4A8C381338E}"/>
              </a:ext>
            </a:extLst>
          </p:cNvPr>
          <p:cNvGrpSpPr/>
          <p:nvPr userDrawn="1"/>
        </p:nvGrpSpPr>
        <p:grpSpPr>
          <a:xfrm>
            <a:off x="8794356" y="3552807"/>
            <a:ext cx="251460" cy="251460"/>
            <a:chOff x="3333431" y="4500856"/>
            <a:chExt cx="251460" cy="251460"/>
          </a:xfrm>
        </p:grpSpPr>
        <p:sp>
          <p:nvSpPr>
            <p:cNvPr id="25" name="Ellipse 115">
              <a:extLst>
                <a:ext uri="{FF2B5EF4-FFF2-40B4-BE49-F238E27FC236}">
                  <a16:creationId xmlns:a16="http://schemas.microsoft.com/office/drawing/2014/main" id="{9770395C-B7B2-4DED-946A-0B50474D67C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Rectangle 104">
              <a:extLst>
                <a:ext uri="{FF2B5EF4-FFF2-40B4-BE49-F238E27FC236}">
                  <a16:creationId xmlns:a16="http://schemas.microsoft.com/office/drawing/2014/main" id="{5CA48F87-FE75-40AB-A568-262B1115AE31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7" name="Espace réservé du texte 3">
            <a:extLst>
              <a:ext uri="{FF2B5EF4-FFF2-40B4-BE49-F238E27FC236}">
                <a16:creationId xmlns:a16="http://schemas.microsoft.com/office/drawing/2014/main" id="{503509B5-4ECF-4184-BC2D-3446D2B152B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91335" y="1486305"/>
            <a:ext cx="9216668" cy="99294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269875" indent="0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8" name="Forme libre : forme 27">
            <a:extLst>
              <a:ext uri="{FF2B5EF4-FFF2-40B4-BE49-F238E27FC236}">
                <a16:creationId xmlns:a16="http://schemas.microsoft.com/office/drawing/2014/main" id="{33DBA77E-5751-43B8-B25B-3496FF772E58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704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56A7CA0A-0A28-4517-8C8F-9F86BA6FD0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1" name="Espace réservé pour une image  20">
            <a:extLst>
              <a:ext uri="{FF2B5EF4-FFF2-40B4-BE49-F238E27FC236}">
                <a16:creationId xmlns:a16="http://schemas.microsoft.com/office/drawing/2014/main" id="{5ACB60A1-4C93-4E50-801E-4AEF0B43FE9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56371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2" name="Espace réservé pour une image  20">
            <a:extLst>
              <a:ext uri="{FF2B5EF4-FFF2-40B4-BE49-F238E27FC236}">
                <a16:creationId xmlns:a16="http://schemas.microsoft.com/office/drawing/2014/main" id="{01ABE263-3658-44A1-BA9F-9EE89B185B5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498170" y="1885950"/>
            <a:ext cx="2588928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A6423606-C226-443D-BAA9-D92E5E458BA9}"/>
              </a:ext>
            </a:extLst>
          </p:cNvPr>
          <p:cNvGrpSpPr/>
          <p:nvPr userDrawn="1"/>
        </p:nvGrpSpPr>
        <p:grpSpPr>
          <a:xfrm>
            <a:off x="2914389" y="3853673"/>
            <a:ext cx="251460" cy="251460"/>
            <a:chOff x="3333431" y="4500856"/>
            <a:chExt cx="251460" cy="251460"/>
          </a:xfrm>
        </p:grpSpPr>
        <p:sp>
          <p:nvSpPr>
            <p:cNvPr id="34" name="Ellipse 115">
              <a:extLst>
                <a:ext uri="{FF2B5EF4-FFF2-40B4-BE49-F238E27FC236}">
                  <a16:creationId xmlns:a16="http://schemas.microsoft.com/office/drawing/2014/main" id="{DB3EB556-3F79-45E4-BA02-4ABAFCCF01E6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104">
              <a:extLst>
                <a:ext uri="{FF2B5EF4-FFF2-40B4-BE49-F238E27FC236}">
                  <a16:creationId xmlns:a16="http://schemas.microsoft.com/office/drawing/2014/main" id="{53666CF1-E964-4BC3-9852-352F217382EC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642FE364-734E-4286-BCC1-CAE8B400783F}"/>
              </a:ext>
            </a:extLst>
          </p:cNvPr>
          <p:cNvGrpSpPr/>
          <p:nvPr userDrawn="1"/>
        </p:nvGrpSpPr>
        <p:grpSpPr>
          <a:xfrm>
            <a:off x="6286201" y="3853673"/>
            <a:ext cx="251460" cy="251460"/>
            <a:chOff x="3333431" y="4500856"/>
            <a:chExt cx="251460" cy="251460"/>
          </a:xfrm>
        </p:grpSpPr>
        <p:sp>
          <p:nvSpPr>
            <p:cNvPr id="54" name="Ellipse 115">
              <a:extLst>
                <a:ext uri="{FF2B5EF4-FFF2-40B4-BE49-F238E27FC236}">
                  <a16:creationId xmlns:a16="http://schemas.microsoft.com/office/drawing/2014/main" id="{676D64EC-7C74-442E-8BA9-8C566AE7EF9E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Rectangle 104">
              <a:extLst>
                <a:ext uri="{FF2B5EF4-FFF2-40B4-BE49-F238E27FC236}">
                  <a16:creationId xmlns:a16="http://schemas.microsoft.com/office/drawing/2014/main" id="{997B088C-299C-4EC6-A0F0-33349062A46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CCCDAB61-5E23-4C10-853E-12465BC8ED5E}"/>
              </a:ext>
            </a:extLst>
          </p:cNvPr>
          <p:cNvGrpSpPr/>
          <p:nvPr userDrawn="1"/>
        </p:nvGrpSpPr>
        <p:grpSpPr>
          <a:xfrm>
            <a:off x="9658012" y="3853673"/>
            <a:ext cx="251460" cy="251460"/>
            <a:chOff x="3333431" y="4500856"/>
            <a:chExt cx="251460" cy="251460"/>
          </a:xfrm>
        </p:grpSpPr>
        <p:sp>
          <p:nvSpPr>
            <p:cNvPr id="57" name="Ellipse 115">
              <a:extLst>
                <a:ext uri="{FF2B5EF4-FFF2-40B4-BE49-F238E27FC236}">
                  <a16:creationId xmlns:a16="http://schemas.microsoft.com/office/drawing/2014/main" id="{800DA227-D79E-4770-9B55-3011ADFF3E5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Rectangle 104">
              <a:extLst>
                <a:ext uri="{FF2B5EF4-FFF2-40B4-BE49-F238E27FC236}">
                  <a16:creationId xmlns:a16="http://schemas.microsoft.com/office/drawing/2014/main" id="{83A07957-7E91-48E2-B065-711EC30508CA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4312109"/>
            <a:ext cx="3371812" cy="1715627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B36C136A-50AC-4465-9D38-D0DF3164F716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06CD4E5-F37A-46D6-B241-B662A8F9AB79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DA5DB9FE-07E6-4EBE-ABBD-B5CDCEF5789F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BBEE6CC6-387C-46BD-AB54-33B68C711E69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52C61668-4265-4F47-8783-4FE47202E85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2C31D172-6109-4AE0-9A44-9C9E17FFEF6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56372" y="4410064"/>
            <a:ext cx="2588929" cy="16176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4" name="Espace réservé du texte 3">
            <a:extLst>
              <a:ext uri="{FF2B5EF4-FFF2-40B4-BE49-F238E27FC236}">
                <a16:creationId xmlns:a16="http://schemas.microsoft.com/office/drawing/2014/main" id="{BCE8B864-AF78-4348-A803-7B0BE5AA3C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02410" y="4410064"/>
            <a:ext cx="2588929" cy="16176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4" name="Titre 2">
            <a:extLst>
              <a:ext uri="{FF2B5EF4-FFF2-40B4-BE49-F238E27FC236}">
                <a16:creationId xmlns:a16="http://schemas.microsoft.com/office/drawing/2014/main" id="{9814A430-5439-49B1-BDEE-4FA9790630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45" name="Forme libre : forme 44">
            <a:extLst>
              <a:ext uri="{FF2B5EF4-FFF2-40B4-BE49-F238E27FC236}">
                <a16:creationId xmlns:a16="http://schemas.microsoft.com/office/drawing/2014/main" id="{08D468F2-2ED1-4771-BB27-C42D15062EB8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9186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3" name="Espace réservé pour une image  20">
            <a:extLst>
              <a:ext uri="{FF2B5EF4-FFF2-40B4-BE49-F238E27FC236}">
                <a16:creationId xmlns:a16="http://schemas.microsoft.com/office/drawing/2014/main" id="{0ACA8D97-B715-40BF-85B6-FA050A94902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92AE3BD0-7C9E-44EF-8841-2DCCCB5F64CD}"/>
              </a:ext>
            </a:extLst>
          </p:cNvPr>
          <p:cNvGrpSpPr/>
          <p:nvPr userDrawn="1"/>
        </p:nvGrpSpPr>
        <p:grpSpPr>
          <a:xfrm>
            <a:off x="2453324" y="3853673"/>
            <a:ext cx="251460" cy="251460"/>
            <a:chOff x="3333431" y="4500856"/>
            <a:chExt cx="251460" cy="251460"/>
          </a:xfrm>
        </p:grpSpPr>
        <p:sp>
          <p:nvSpPr>
            <p:cNvPr id="45" name="Ellipse 115">
              <a:extLst>
                <a:ext uri="{FF2B5EF4-FFF2-40B4-BE49-F238E27FC236}">
                  <a16:creationId xmlns:a16="http://schemas.microsoft.com/office/drawing/2014/main" id="{23F84423-5C7C-4C18-86E7-DC74B1D34D1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104">
              <a:extLst>
                <a:ext uri="{FF2B5EF4-FFF2-40B4-BE49-F238E27FC236}">
                  <a16:creationId xmlns:a16="http://schemas.microsoft.com/office/drawing/2014/main" id="{E71E54CC-B119-4987-A424-B312F5DE0197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EC0BD43C-E04D-4736-A554-068F4728C8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22015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53" name="Espace réservé pour une image  20">
            <a:extLst>
              <a:ext uri="{FF2B5EF4-FFF2-40B4-BE49-F238E27FC236}">
                <a16:creationId xmlns:a16="http://schemas.microsoft.com/office/drawing/2014/main" id="{B11D8512-8BF9-46EC-A382-CC8300E0B7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35175" y="1885950"/>
            <a:ext cx="1745563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67" name="Espace réservé pour une image  20">
            <a:extLst>
              <a:ext uri="{FF2B5EF4-FFF2-40B4-BE49-F238E27FC236}">
                <a16:creationId xmlns:a16="http://schemas.microsoft.com/office/drawing/2014/main" id="{AAD06E4A-3D40-4044-BACF-F510F0C6001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67581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4410063"/>
            <a:ext cx="5035041" cy="1617673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07710634-FE8E-466F-8118-2A4D8521FE35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17D18C1-B3A8-42BD-AE04-D7C686A5C7A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7" name="Groupe 76">
              <a:extLst>
                <a:ext uri="{FF2B5EF4-FFF2-40B4-BE49-F238E27FC236}">
                  <a16:creationId xmlns:a16="http://schemas.microsoft.com/office/drawing/2014/main" id="{C027A171-0260-4F60-B2B0-FF2C0AF6BCE5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4D093206-14D7-4176-8541-859E37F7206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Forme libre : forme 78">
                <a:extLst>
                  <a:ext uri="{FF2B5EF4-FFF2-40B4-BE49-F238E27FC236}">
                    <a16:creationId xmlns:a16="http://schemas.microsoft.com/office/drawing/2014/main" id="{3ED242DE-2720-472A-ACDF-469E6A7AFC1B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2" name="Espace réservé du texte 3">
            <a:extLst>
              <a:ext uri="{FF2B5EF4-FFF2-40B4-BE49-F238E27FC236}">
                <a16:creationId xmlns:a16="http://schemas.microsoft.com/office/drawing/2014/main" id="{837980C4-0873-4AE7-8ED9-91279DD1B1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21664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83" name="Groupe 82">
            <a:extLst>
              <a:ext uri="{FF2B5EF4-FFF2-40B4-BE49-F238E27FC236}">
                <a16:creationId xmlns:a16="http://schemas.microsoft.com/office/drawing/2014/main" id="{E0AD5A4B-22B4-4754-BC1E-AA48962D59A5}"/>
              </a:ext>
            </a:extLst>
          </p:cNvPr>
          <p:cNvGrpSpPr/>
          <p:nvPr userDrawn="1"/>
        </p:nvGrpSpPr>
        <p:grpSpPr>
          <a:xfrm>
            <a:off x="4907939" y="3853673"/>
            <a:ext cx="251460" cy="251460"/>
            <a:chOff x="3333431" y="4500856"/>
            <a:chExt cx="251460" cy="251460"/>
          </a:xfrm>
        </p:grpSpPr>
        <p:sp>
          <p:nvSpPr>
            <p:cNvPr id="84" name="Ellipse 115">
              <a:extLst>
                <a:ext uri="{FF2B5EF4-FFF2-40B4-BE49-F238E27FC236}">
                  <a16:creationId xmlns:a16="http://schemas.microsoft.com/office/drawing/2014/main" id="{D82F8634-A35F-4F7C-8356-3BB48D09110E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5" name="Rectangle 104">
              <a:extLst>
                <a:ext uri="{FF2B5EF4-FFF2-40B4-BE49-F238E27FC236}">
                  <a16:creationId xmlns:a16="http://schemas.microsoft.com/office/drawing/2014/main" id="{80B17C92-30F1-4430-A4F4-864D4FDF17B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CA9B295C-03D5-4643-9CCA-E74F8F1C0DF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34825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87" name="Groupe 86">
            <a:extLst>
              <a:ext uri="{FF2B5EF4-FFF2-40B4-BE49-F238E27FC236}">
                <a16:creationId xmlns:a16="http://schemas.microsoft.com/office/drawing/2014/main" id="{44796347-6F1C-43EB-9F51-24F1447FC677}"/>
              </a:ext>
            </a:extLst>
          </p:cNvPr>
          <p:cNvGrpSpPr/>
          <p:nvPr userDrawn="1"/>
        </p:nvGrpSpPr>
        <p:grpSpPr>
          <a:xfrm>
            <a:off x="7421100" y="3853673"/>
            <a:ext cx="251460" cy="251460"/>
            <a:chOff x="3333431" y="4500856"/>
            <a:chExt cx="251460" cy="251460"/>
          </a:xfrm>
        </p:grpSpPr>
        <p:sp>
          <p:nvSpPr>
            <p:cNvPr id="88" name="Ellipse 115">
              <a:extLst>
                <a:ext uri="{FF2B5EF4-FFF2-40B4-BE49-F238E27FC236}">
                  <a16:creationId xmlns:a16="http://schemas.microsoft.com/office/drawing/2014/main" id="{BAED277E-0BE1-4E0E-A991-B4368D5DF882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9" name="Rectangle 104">
              <a:extLst>
                <a:ext uri="{FF2B5EF4-FFF2-40B4-BE49-F238E27FC236}">
                  <a16:creationId xmlns:a16="http://schemas.microsoft.com/office/drawing/2014/main" id="{103D51AB-02B9-44C1-8CF8-A10B4662C9CF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90" name="Espace réservé du texte 3">
            <a:extLst>
              <a:ext uri="{FF2B5EF4-FFF2-40B4-BE49-F238E27FC236}">
                <a16:creationId xmlns:a16="http://schemas.microsoft.com/office/drawing/2014/main" id="{62817934-3CF9-4104-B662-D9E9D2A3EC6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67581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91" name="Groupe 90">
            <a:extLst>
              <a:ext uri="{FF2B5EF4-FFF2-40B4-BE49-F238E27FC236}">
                <a16:creationId xmlns:a16="http://schemas.microsoft.com/office/drawing/2014/main" id="{79CFBE27-D1F6-472C-ABF8-945C4A6F504B}"/>
              </a:ext>
            </a:extLst>
          </p:cNvPr>
          <p:cNvGrpSpPr/>
          <p:nvPr userDrawn="1"/>
        </p:nvGrpSpPr>
        <p:grpSpPr>
          <a:xfrm>
            <a:off x="9953856" y="3853673"/>
            <a:ext cx="251460" cy="251460"/>
            <a:chOff x="3333431" y="4500856"/>
            <a:chExt cx="251460" cy="251460"/>
          </a:xfrm>
        </p:grpSpPr>
        <p:sp>
          <p:nvSpPr>
            <p:cNvPr id="92" name="Ellipse 115">
              <a:extLst>
                <a:ext uri="{FF2B5EF4-FFF2-40B4-BE49-F238E27FC236}">
                  <a16:creationId xmlns:a16="http://schemas.microsoft.com/office/drawing/2014/main" id="{E52D2B36-B4BB-4A60-9EDF-32AC30A861EB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3" name="Rectangle 104">
              <a:extLst>
                <a:ext uri="{FF2B5EF4-FFF2-40B4-BE49-F238E27FC236}">
                  <a16:creationId xmlns:a16="http://schemas.microsoft.com/office/drawing/2014/main" id="{3D707E83-591A-42AE-9C02-EC128A070D48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36" name="Titre 2">
            <a:extLst>
              <a:ext uri="{FF2B5EF4-FFF2-40B4-BE49-F238E27FC236}">
                <a16:creationId xmlns:a16="http://schemas.microsoft.com/office/drawing/2014/main" id="{21650690-3B35-45C9-8CDA-D6D995F328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7" name="Forme libre : forme 36">
            <a:extLst>
              <a:ext uri="{FF2B5EF4-FFF2-40B4-BE49-F238E27FC236}">
                <a16:creationId xmlns:a16="http://schemas.microsoft.com/office/drawing/2014/main" id="{F87C618B-18B2-4CE9-A1CC-0FA5A78C1946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349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1885950"/>
            <a:ext cx="0" cy="4141787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FFCE55B5-C630-485E-87E2-D103C9C0414D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4018DA8-4B08-4127-9725-0E465920FE6F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DE5FD25A-27E7-4B25-8651-B76518EE1B7B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05063EEE-46C3-46AC-9D0F-3F829AC9E3C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395A5807-19CA-491C-B254-09E594E2DF4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2">
            <a:extLst>
              <a:ext uri="{FF2B5EF4-FFF2-40B4-BE49-F238E27FC236}">
                <a16:creationId xmlns:a16="http://schemas.microsoft.com/office/drawing/2014/main" id="{41349DD8-3D74-4309-B383-7C4E8209A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89F6CFB-7B23-4BF2-8D8C-380848BA666B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E45C4A2C-4AD8-4DE4-A295-150F825B140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70523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4265019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1885949"/>
            <a:ext cx="3371812" cy="4141787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2FAF8800-72C6-443A-8A50-5CBE647FAB2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39850BD-7581-471D-A122-5EDF1B7D7095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F4876567-803C-4C32-BD77-FED18BAADC1C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8CAD1AA2-AFD8-47BD-B916-C824BA68E2D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A9350261-86FB-4215-A475-B17E5F29D5C8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C2B5F4E4-085C-45BB-B9EA-1E70E349A61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56372" y="1885950"/>
            <a:ext cx="2588929" cy="41417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E0DF161C-E8E2-4458-9758-3DA33259A3B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02410" y="1885950"/>
            <a:ext cx="2588929" cy="41417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18" name="Titre 2">
            <a:extLst>
              <a:ext uri="{FF2B5EF4-FFF2-40B4-BE49-F238E27FC236}">
                <a16:creationId xmlns:a16="http://schemas.microsoft.com/office/drawing/2014/main" id="{66038ADF-A109-4E69-87E3-ACA3CF8302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9" name="Forme libre : forme 18">
            <a:extLst>
              <a:ext uri="{FF2B5EF4-FFF2-40B4-BE49-F238E27FC236}">
                <a16:creationId xmlns:a16="http://schemas.microsoft.com/office/drawing/2014/main" id="{22A1B4F1-B263-4D4A-B4DC-0B5A54E8EA0F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0898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1885950"/>
            <a:ext cx="5035041" cy="4141787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852854D6-F0C3-472E-A160-1E9DA23CF9AF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78B5E0C-DC62-4D7F-976B-CA9597FA85A2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8F6AB4C4-110D-4FC1-946F-2995D2386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02FD4B4E-44EF-4E92-99F8-BF134268D98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2F2EC490-9E16-4DDD-84C7-3ED8DA10668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658801A5-E29E-430B-B7D7-BA462DDF4DD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30584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0" name="Espace réservé du texte 3">
            <a:extLst>
              <a:ext uri="{FF2B5EF4-FFF2-40B4-BE49-F238E27FC236}">
                <a16:creationId xmlns:a16="http://schemas.microsoft.com/office/drawing/2014/main" id="{45885365-B606-49A3-BB70-6C3BC535372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26255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1" name="Espace réservé du texte 3">
            <a:extLst>
              <a:ext uri="{FF2B5EF4-FFF2-40B4-BE49-F238E27FC236}">
                <a16:creationId xmlns:a16="http://schemas.microsoft.com/office/drawing/2014/main" id="{6D6BD88D-B16B-4281-B1F8-2B8C3D4B1D2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72739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0" name="Titre 2">
            <a:extLst>
              <a:ext uri="{FF2B5EF4-FFF2-40B4-BE49-F238E27FC236}">
                <a16:creationId xmlns:a16="http://schemas.microsoft.com/office/drawing/2014/main" id="{41A29C69-6797-4433-AD53-B3140738A6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CCB8BDF0-2F38-452A-B9D2-B5CFBC6D1DF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2575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4" name="Ellipse 115">
            <a:extLst>
              <a:ext uri="{FF2B5EF4-FFF2-40B4-BE49-F238E27FC236}">
                <a16:creationId xmlns:a16="http://schemas.microsoft.com/office/drawing/2014/main" id="{F51F1091-642D-479F-8989-D0993C187D3F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45" name="Ellipse 115">
            <a:extLst>
              <a:ext uri="{FF2B5EF4-FFF2-40B4-BE49-F238E27FC236}">
                <a16:creationId xmlns:a16="http://schemas.microsoft.com/office/drawing/2014/main" id="{EEDE1033-65E6-4660-A4EB-EB9947C3CAD8}"/>
              </a:ext>
            </a:extLst>
          </p:cNvPr>
          <p:cNvSpPr/>
          <p:nvPr userDrawn="1"/>
        </p:nvSpPr>
        <p:spPr>
          <a:xfrm>
            <a:off x="1730488" y="3549842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46" name="Ellipse 115">
            <a:extLst>
              <a:ext uri="{FF2B5EF4-FFF2-40B4-BE49-F238E27FC236}">
                <a16:creationId xmlns:a16="http://schemas.microsoft.com/office/drawing/2014/main" id="{D3455B46-32A7-4E23-A6D7-8C95D41B1224}"/>
              </a:ext>
            </a:extLst>
          </p:cNvPr>
          <p:cNvSpPr/>
          <p:nvPr userDrawn="1"/>
        </p:nvSpPr>
        <p:spPr>
          <a:xfrm>
            <a:off x="1730488" y="475404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47" name="Ellipse 115">
            <a:extLst>
              <a:ext uri="{FF2B5EF4-FFF2-40B4-BE49-F238E27FC236}">
                <a16:creationId xmlns:a16="http://schemas.microsoft.com/office/drawing/2014/main" id="{FFDB2564-E50F-43C2-8129-05B9A538DF65}"/>
              </a:ext>
            </a:extLst>
          </p:cNvPr>
          <p:cNvSpPr/>
          <p:nvPr userDrawn="1"/>
        </p:nvSpPr>
        <p:spPr>
          <a:xfrm>
            <a:off x="6764925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49" name="Ellipse 115">
            <a:extLst>
              <a:ext uri="{FF2B5EF4-FFF2-40B4-BE49-F238E27FC236}">
                <a16:creationId xmlns:a16="http://schemas.microsoft.com/office/drawing/2014/main" id="{C8C06F70-25A8-43CB-B499-4CFBF7459BE1}"/>
              </a:ext>
            </a:extLst>
          </p:cNvPr>
          <p:cNvSpPr/>
          <p:nvPr userDrawn="1"/>
        </p:nvSpPr>
        <p:spPr>
          <a:xfrm>
            <a:off x="6764925" y="3549842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</a:t>
            </a:r>
          </a:p>
        </p:txBody>
      </p:sp>
      <p:sp>
        <p:nvSpPr>
          <p:cNvPr id="50" name="Ellipse 115">
            <a:extLst>
              <a:ext uri="{FF2B5EF4-FFF2-40B4-BE49-F238E27FC236}">
                <a16:creationId xmlns:a16="http://schemas.microsoft.com/office/drawing/2014/main" id="{2A87F693-CD9E-4C81-95FB-65A0A1A47854}"/>
              </a:ext>
            </a:extLst>
          </p:cNvPr>
          <p:cNvSpPr/>
          <p:nvPr userDrawn="1"/>
        </p:nvSpPr>
        <p:spPr>
          <a:xfrm>
            <a:off x="6764925" y="475404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6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0CED3343-A8ED-46D4-9494-BF13E30006FC}"/>
              </a:ext>
            </a:extLst>
          </p:cNvPr>
          <p:cNvGrpSpPr/>
          <p:nvPr userDrawn="1"/>
        </p:nvGrpSpPr>
        <p:grpSpPr>
          <a:xfrm>
            <a:off x="2314510" y="3282128"/>
            <a:ext cx="4050730" cy="1237488"/>
            <a:chOff x="2314510" y="3282128"/>
            <a:chExt cx="3580324" cy="1237488"/>
          </a:xfrm>
        </p:grpSpPr>
        <p:cxnSp>
          <p:nvCxnSpPr>
            <p:cNvPr id="55" name="Connecteur droit 54">
              <a:extLst>
                <a:ext uri="{FF2B5EF4-FFF2-40B4-BE49-F238E27FC236}">
                  <a16:creationId xmlns:a16="http://schemas.microsoft.com/office/drawing/2014/main" id="{45E9E4B2-FF72-44A3-95CC-80D2397701B3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AD77634E-F0E8-4EF7-BED5-2498DC0D6AA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e 61">
            <a:extLst>
              <a:ext uri="{FF2B5EF4-FFF2-40B4-BE49-F238E27FC236}">
                <a16:creationId xmlns:a16="http://schemas.microsoft.com/office/drawing/2014/main" id="{CCD76DA3-040B-4395-B5E3-69D65621CD8E}"/>
              </a:ext>
            </a:extLst>
          </p:cNvPr>
          <p:cNvGrpSpPr/>
          <p:nvPr userDrawn="1"/>
        </p:nvGrpSpPr>
        <p:grpSpPr>
          <a:xfrm>
            <a:off x="7348947" y="3282128"/>
            <a:ext cx="4050730" cy="1237488"/>
            <a:chOff x="2314510" y="3282128"/>
            <a:chExt cx="3580324" cy="1237488"/>
          </a:xfrm>
        </p:grpSpPr>
        <p:cxnSp>
          <p:nvCxnSpPr>
            <p:cNvPr id="63" name="Connecteur droit 62">
              <a:extLst>
                <a:ext uri="{FF2B5EF4-FFF2-40B4-BE49-F238E27FC236}">
                  <a16:creationId xmlns:a16="http://schemas.microsoft.com/office/drawing/2014/main" id="{EC60381A-B90C-4D75-A10E-06CA66498DB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eur droit 63">
              <a:extLst>
                <a:ext uri="{FF2B5EF4-FFF2-40B4-BE49-F238E27FC236}">
                  <a16:creationId xmlns:a16="http://schemas.microsoft.com/office/drawing/2014/main" id="{E73F28E9-B1A2-45D1-9811-FC0E282A35E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Espace réservé du texte 3">
            <a:extLst>
              <a:ext uri="{FF2B5EF4-FFF2-40B4-BE49-F238E27FC236}">
                <a16:creationId xmlns:a16="http://schemas.microsoft.com/office/drawing/2014/main" id="{23A93E3C-A3B3-4B85-AACA-55F3DAF965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58474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6" name="Espace réservé du texte 3">
            <a:extLst>
              <a:ext uri="{FF2B5EF4-FFF2-40B4-BE49-F238E27FC236}">
                <a16:creationId xmlns:a16="http://schemas.microsoft.com/office/drawing/2014/main" id="{2A41D060-847F-461C-BC62-8E9FB1D9430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58474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7" name="Espace réservé du texte 3">
            <a:extLst>
              <a:ext uri="{FF2B5EF4-FFF2-40B4-BE49-F238E27FC236}">
                <a16:creationId xmlns:a16="http://schemas.microsoft.com/office/drawing/2014/main" id="{F132509F-656A-4BDD-9B55-8FA23A9EB3B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8" name="Espace réservé du texte 3">
            <a:extLst>
              <a:ext uri="{FF2B5EF4-FFF2-40B4-BE49-F238E27FC236}">
                <a16:creationId xmlns:a16="http://schemas.microsoft.com/office/drawing/2014/main" id="{D454D12C-1E57-4FD3-A0DD-BBCEAFC645D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9" name="Espace réservé du texte 3">
            <a:extLst>
              <a:ext uri="{FF2B5EF4-FFF2-40B4-BE49-F238E27FC236}">
                <a16:creationId xmlns:a16="http://schemas.microsoft.com/office/drawing/2014/main" id="{A0C654E9-EB3E-43EA-9200-BC6C5F7ECDD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58474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0" name="Espace réservé du texte 3">
            <a:extLst>
              <a:ext uri="{FF2B5EF4-FFF2-40B4-BE49-F238E27FC236}">
                <a16:creationId xmlns:a16="http://schemas.microsoft.com/office/drawing/2014/main" id="{C7307472-C342-4811-A2C0-44D6DFA69F9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58474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76" name="Espace réservé du texte 3">
            <a:extLst>
              <a:ext uri="{FF2B5EF4-FFF2-40B4-BE49-F238E27FC236}">
                <a16:creationId xmlns:a16="http://schemas.microsoft.com/office/drawing/2014/main" id="{7F3044B0-84D5-4AC6-9A96-AFB9DD05E7B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7" name="Espace réservé du texte 3">
            <a:extLst>
              <a:ext uri="{FF2B5EF4-FFF2-40B4-BE49-F238E27FC236}">
                <a16:creationId xmlns:a16="http://schemas.microsoft.com/office/drawing/2014/main" id="{6E20A526-280C-4F6E-AB5C-3B1F6F4439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78" name="Espace réservé du texte 3">
            <a:extLst>
              <a:ext uri="{FF2B5EF4-FFF2-40B4-BE49-F238E27FC236}">
                <a16:creationId xmlns:a16="http://schemas.microsoft.com/office/drawing/2014/main" id="{C80800D1-4FE9-41B0-B13A-BDBEC3C9142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58474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9" name="Espace réservé du texte 3">
            <a:extLst>
              <a:ext uri="{FF2B5EF4-FFF2-40B4-BE49-F238E27FC236}">
                <a16:creationId xmlns:a16="http://schemas.microsoft.com/office/drawing/2014/main" id="{5492C9F5-2304-4781-9829-DC000ED625A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58474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A3A30B9C-C86E-45CA-9BC1-37A3905FEBA9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7948850-F38F-4CE6-A5E1-42FE92451AD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3" name="Groupe 72">
              <a:extLst>
                <a:ext uri="{FF2B5EF4-FFF2-40B4-BE49-F238E27FC236}">
                  <a16:creationId xmlns:a16="http://schemas.microsoft.com/office/drawing/2014/main" id="{0AF6DB64-E1E9-4BD6-8BA3-468F965C6FD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4" name="Forme libre : forme 73">
                <a:extLst>
                  <a:ext uri="{FF2B5EF4-FFF2-40B4-BE49-F238E27FC236}">
                    <a16:creationId xmlns:a16="http://schemas.microsoft.com/office/drawing/2014/main" id="{9B402E22-AEBD-40E0-90A7-0FB6F134FC4E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Forme libre : forme 79">
                <a:extLst>
                  <a:ext uri="{FF2B5EF4-FFF2-40B4-BE49-F238E27FC236}">
                    <a16:creationId xmlns:a16="http://schemas.microsoft.com/office/drawing/2014/main" id="{3FD3CB4E-01CC-4583-AF4C-C19DCB6EE329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6" name="Titre 2">
            <a:extLst>
              <a:ext uri="{FF2B5EF4-FFF2-40B4-BE49-F238E27FC236}">
                <a16:creationId xmlns:a16="http://schemas.microsoft.com/office/drawing/2014/main" id="{6017C13B-D816-4761-BD40-0E551A8F1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7" name="Forme libre : forme 36">
            <a:extLst>
              <a:ext uri="{FF2B5EF4-FFF2-40B4-BE49-F238E27FC236}">
                <a16:creationId xmlns:a16="http://schemas.microsoft.com/office/drawing/2014/main" id="{F86A1478-9666-4B28-801C-2AFC67CE2FAF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178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EML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4" b="2858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1" name="Image 30">
            <a:extLst>
              <a:ext uri="{FF2B5EF4-FFF2-40B4-BE49-F238E27FC236}">
                <a16:creationId xmlns:a16="http://schemas.microsoft.com/office/drawing/2014/main" id="{87A0AACD-31D8-485F-BC05-B91F83AA97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02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8" name="Ellipse 115">
            <a:extLst>
              <a:ext uri="{FF2B5EF4-FFF2-40B4-BE49-F238E27FC236}">
                <a16:creationId xmlns:a16="http://schemas.microsoft.com/office/drawing/2014/main" id="{4175B6FC-DEC1-4F72-98AF-38855DFA6FA3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41C92D1A-E312-4C26-8D66-0B1477BFF522}"/>
              </a:ext>
            </a:extLst>
          </p:cNvPr>
          <p:cNvSpPr/>
          <p:nvPr userDrawn="1"/>
        </p:nvSpPr>
        <p:spPr>
          <a:xfrm>
            <a:off x="1730488" y="3148129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E820385D-41EA-4901-8403-7A7F65D2CCE6}"/>
              </a:ext>
            </a:extLst>
          </p:cNvPr>
          <p:cNvSpPr/>
          <p:nvPr userDrawn="1"/>
        </p:nvSpPr>
        <p:spPr>
          <a:xfrm>
            <a:off x="1730488" y="3950615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53" name="Ellipse 115">
            <a:extLst>
              <a:ext uri="{FF2B5EF4-FFF2-40B4-BE49-F238E27FC236}">
                <a16:creationId xmlns:a16="http://schemas.microsoft.com/office/drawing/2014/main" id="{CFE64AA4-9C2D-41DF-9A61-F08BDEC6473D}"/>
              </a:ext>
            </a:extLst>
          </p:cNvPr>
          <p:cNvSpPr/>
          <p:nvPr userDrawn="1"/>
        </p:nvSpPr>
        <p:spPr>
          <a:xfrm>
            <a:off x="1730488" y="475310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54" name="Ellipse 115">
            <a:extLst>
              <a:ext uri="{FF2B5EF4-FFF2-40B4-BE49-F238E27FC236}">
                <a16:creationId xmlns:a16="http://schemas.microsoft.com/office/drawing/2014/main" id="{CFCBC869-53C9-4DD2-BEE2-ABCB3DC5E039}"/>
              </a:ext>
            </a:extLst>
          </p:cNvPr>
          <p:cNvSpPr/>
          <p:nvPr userDrawn="1"/>
        </p:nvSpPr>
        <p:spPr>
          <a:xfrm>
            <a:off x="6793936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</a:t>
            </a:r>
          </a:p>
        </p:txBody>
      </p:sp>
      <p:sp>
        <p:nvSpPr>
          <p:cNvPr id="57" name="Ellipse 115">
            <a:extLst>
              <a:ext uri="{FF2B5EF4-FFF2-40B4-BE49-F238E27FC236}">
                <a16:creationId xmlns:a16="http://schemas.microsoft.com/office/drawing/2014/main" id="{36C52FC6-FDEC-49E1-B5D9-A715B365CBED}"/>
              </a:ext>
            </a:extLst>
          </p:cNvPr>
          <p:cNvSpPr/>
          <p:nvPr userDrawn="1"/>
        </p:nvSpPr>
        <p:spPr>
          <a:xfrm>
            <a:off x="6793936" y="3148129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6</a:t>
            </a:r>
          </a:p>
        </p:txBody>
      </p:sp>
      <p:sp>
        <p:nvSpPr>
          <p:cNvPr id="58" name="Ellipse 115">
            <a:extLst>
              <a:ext uri="{FF2B5EF4-FFF2-40B4-BE49-F238E27FC236}">
                <a16:creationId xmlns:a16="http://schemas.microsoft.com/office/drawing/2014/main" id="{BE3BFDA7-627A-4391-BE76-D4942A2BE134}"/>
              </a:ext>
            </a:extLst>
          </p:cNvPr>
          <p:cNvSpPr/>
          <p:nvPr userDrawn="1"/>
        </p:nvSpPr>
        <p:spPr>
          <a:xfrm>
            <a:off x="6793936" y="3950615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7</a:t>
            </a:r>
          </a:p>
        </p:txBody>
      </p:sp>
      <p:sp>
        <p:nvSpPr>
          <p:cNvPr id="59" name="Ellipse 115">
            <a:extLst>
              <a:ext uri="{FF2B5EF4-FFF2-40B4-BE49-F238E27FC236}">
                <a16:creationId xmlns:a16="http://schemas.microsoft.com/office/drawing/2014/main" id="{2FD84254-1B3A-4436-9E1C-9EF716EC96D7}"/>
              </a:ext>
            </a:extLst>
          </p:cNvPr>
          <p:cNvSpPr/>
          <p:nvPr userDrawn="1"/>
        </p:nvSpPr>
        <p:spPr>
          <a:xfrm>
            <a:off x="6793936" y="475310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8</a:t>
            </a:r>
          </a:p>
        </p:txBody>
      </p: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DADE1574-25DD-4BD6-8DB1-E27075F8468D}"/>
              </a:ext>
            </a:extLst>
          </p:cNvPr>
          <p:cNvGrpSpPr/>
          <p:nvPr userDrawn="1"/>
        </p:nvGrpSpPr>
        <p:grpSpPr>
          <a:xfrm>
            <a:off x="2314509" y="2977328"/>
            <a:ext cx="3580324" cy="1613616"/>
            <a:chOff x="1732514" y="2831129"/>
            <a:chExt cx="3935693" cy="1613616"/>
          </a:xfrm>
        </p:grpSpPr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D698E69-4B0A-418D-83C8-E54DD67E6F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98FBF0F4-ACEB-4868-8831-1965482550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FDB50C29-6B27-4605-B1B3-FC3FE45905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0A11CAB8-E5C2-43CF-AAF5-AD7C3A0E679F}"/>
              </a:ext>
            </a:extLst>
          </p:cNvPr>
          <p:cNvGrpSpPr/>
          <p:nvPr userDrawn="1"/>
        </p:nvGrpSpPr>
        <p:grpSpPr>
          <a:xfrm>
            <a:off x="7377957" y="2977328"/>
            <a:ext cx="3580324" cy="1613616"/>
            <a:chOff x="1732514" y="2831129"/>
            <a:chExt cx="3935693" cy="1613616"/>
          </a:xfrm>
        </p:grpSpPr>
        <p:cxnSp>
          <p:nvCxnSpPr>
            <p:cNvPr id="74" name="Connecteur droit 73">
              <a:extLst>
                <a:ext uri="{FF2B5EF4-FFF2-40B4-BE49-F238E27FC236}">
                  <a16:creationId xmlns:a16="http://schemas.microsoft.com/office/drawing/2014/main" id="{91D8B419-A3FC-452C-9D3F-017A406F9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F669A356-6CC4-4C90-BF32-CB158D9951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cteur droit 80">
              <a:extLst>
                <a:ext uri="{FF2B5EF4-FFF2-40B4-BE49-F238E27FC236}">
                  <a16:creationId xmlns:a16="http://schemas.microsoft.com/office/drawing/2014/main" id="{8A30C032-1858-44CF-9D26-3C286EEE4F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Espace réservé du texte 3">
            <a:extLst>
              <a:ext uri="{FF2B5EF4-FFF2-40B4-BE49-F238E27FC236}">
                <a16:creationId xmlns:a16="http://schemas.microsoft.com/office/drawing/2014/main" id="{BC8569BF-3C60-4463-9C17-7DCC4DA200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77957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3" name="Espace réservé du texte 3">
            <a:extLst>
              <a:ext uri="{FF2B5EF4-FFF2-40B4-BE49-F238E27FC236}">
                <a16:creationId xmlns:a16="http://schemas.microsoft.com/office/drawing/2014/main" id="{93974831-32D5-4EAC-A664-C7163C6002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77957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4" name="Espace réservé du texte 3">
            <a:extLst>
              <a:ext uri="{FF2B5EF4-FFF2-40B4-BE49-F238E27FC236}">
                <a16:creationId xmlns:a16="http://schemas.microsoft.com/office/drawing/2014/main" id="{36DC73E9-3394-4599-AE58-418775ABD1D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5" name="Espace réservé du texte 3">
            <a:extLst>
              <a:ext uri="{FF2B5EF4-FFF2-40B4-BE49-F238E27FC236}">
                <a16:creationId xmlns:a16="http://schemas.microsoft.com/office/drawing/2014/main" id="{57F623FE-878C-465A-9CE4-10FE9FD9ED0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4A5E9039-D2E1-4F0D-9A13-E29199ECBEF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77957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7" name="Espace réservé du texte 3">
            <a:extLst>
              <a:ext uri="{FF2B5EF4-FFF2-40B4-BE49-F238E27FC236}">
                <a16:creationId xmlns:a16="http://schemas.microsoft.com/office/drawing/2014/main" id="{A0B8A8DC-53C5-44FD-A0DF-2EC18C2D70B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77957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8" name="Espace réservé du texte 3">
            <a:extLst>
              <a:ext uri="{FF2B5EF4-FFF2-40B4-BE49-F238E27FC236}">
                <a16:creationId xmlns:a16="http://schemas.microsoft.com/office/drawing/2014/main" id="{1966B84A-520B-466C-A002-999F9E2796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9" name="Espace réservé du texte 3">
            <a:extLst>
              <a:ext uri="{FF2B5EF4-FFF2-40B4-BE49-F238E27FC236}">
                <a16:creationId xmlns:a16="http://schemas.microsoft.com/office/drawing/2014/main" id="{3A23FC7D-057E-4085-890B-B3B1E3C2074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0" name="Espace réservé du texte 3">
            <a:extLst>
              <a:ext uri="{FF2B5EF4-FFF2-40B4-BE49-F238E27FC236}">
                <a16:creationId xmlns:a16="http://schemas.microsoft.com/office/drawing/2014/main" id="{B00E7A0C-DE34-4313-BBAA-DABC416F346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77957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1" name="Espace réservé du texte 3">
            <a:extLst>
              <a:ext uri="{FF2B5EF4-FFF2-40B4-BE49-F238E27FC236}">
                <a16:creationId xmlns:a16="http://schemas.microsoft.com/office/drawing/2014/main" id="{DAC6A338-6250-426B-9652-86645FE8BEA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77957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2" name="Espace réservé du texte 3">
            <a:extLst>
              <a:ext uri="{FF2B5EF4-FFF2-40B4-BE49-F238E27FC236}">
                <a16:creationId xmlns:a16="http://schemas.microsoft.com/office/drawing/2014/main" id="{2309AE66-BC8F-48A3-ADF9-21C5E976C05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314509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3" name="Espace réservé du texte 3">
            <a:extLst>
              <a:ext uri="{FF2B5EF4-FFF2-40B4-BE49-F238E27FC236}">
                <a16:creationId xmlns:a16="http://schemas.microsoft.com/office/drawing/2014/main" id="{73F7D94D-2883-4634-B3C9-5EA224D7E9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4509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4" name="Espace réservé du texte 3">
            <a:extLst>
              <a:ext uri="{FF2B5EF4-FFF2-40B4-BE49-F238E27FC236}">
                <a16:creationId xmlns:a16="http://schemas.microsoft.com/office/drawing/2014/main" id="{2EC9C56B-813E-4384-A31B-E4C1A47A627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377957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5" name="Espace réservé du texte 3">
            <a:extLst>
              <a:ext uri="{FF2B5EF4-FFF2-40B4-BE49-F238E27FC236}">
                <a16:creationId xmlns:a16="http://schemas.microsoft.com/office/drawing/2014/main" id="{F53AE46E-7E3D-4DA2-9727-637A5B0A5BA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377957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69" name="Groupe 68">
            <a:extLst>
              <a:ext uri="{FF2B5EF4-FFF2-40B4-BE49-F238E27FC236}">
                <a16:creationId xmlns:a16="http://schemas.microsoft.com/office/drawing/2014/main" id="{64876FE4-33A3-4659-8DFB-1A0A227BFC1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CE0C8C1-B6B5-4E04-8484-5050EE79C46F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6" name="Groupe 75">
              <a:extLst>
                <a:ext uri="{FF2B5EF4-FFF2-40B4-BE49-F238E27FC236}">
                  <a16:creationId xmlns:a16="http://schemas.microsoft.com/office/drawing/2014/main" id="{45209ED4-F3F9-4DE4-9E72-47142B605BEF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7" name="Forme libre : forme 76">
                <a:extLst>
                  <a:ext uri="{FF2B5EF4-FFF2-40B4-BE49-F238E27FC236}">
                    <a16:creationId xmlns:a16="http://schemas.microsoft.com/office/drawing/2014/main" id="{630BE62D-F2FE-4A1B-9A2E-CB879A75CB8D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5CD755F2-ABEF-4C3A-97A7-E877E9CA0086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5" name="Titre 2">
            <a:extLst>
              <a:ext uri="{FF2B5EF4-FFF2-40B4-BE49-F238E27FC236}">
                <a16:creationId xmlns:a16="http://schemas.microsoft.com/office/drawing/2014/main" id="{2DEF9B72-0AA3-488B-AD58-92912A9651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DF88D3E7-3765-4C1D-A17F-A257C69B4267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2306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os + tex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2315E4-1C02-489F-8869-9C6EA3C82D70}"/>
              </a:ext>
            </a:extLst>
          </p:cNvPr>
          <p:cNvSpPr/>
          <p:nvPr userDrawn="1"/>
        </p:nvSpPr>
        <p:spPr>
          <a:xfrm>
            <a:off x="975202" y="537028"/>
            <a:ext cx="5127939" cy="5783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2E4CFF44-6CD9-4215-BC85-DD8E388F6309}"/>
              </a:ext>
            </a:extLst>
          </p:cNvPr>
          <p:cNvSpPr/>
          <p:nvPr userDrawn="1"/>
        </p:nvSpPr>
        <p:spPr>
          <a:xfrm>
            <a:off x="7185480" y="932492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33" name="Ellipse 115">
            <a:extLst>
              <a:ext uri="{FF2B5EF4-FFF2-40B4-BE49-F238E27FC236}">
                <a16:creationId xmlns:a16="http://schemas.microsoft.com/office/drawing/2014/main" id="{0265A92E-A3D3-456D-94AE-347B2C9B78FA}"/>
              </a:ext>
            </a:extLst>
          </p:cNvPr>
          <p:cNvSpPr/>
          <p:nvPr userDrawn="1"/>
        </p:nvSpPr>
        <p:spPr>
          <a:xfrm>
            <a:off x="7185480" y="3606412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38520CB7-E962-430B-A7C9-52987DEC1E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21286" y="2162925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17F7C56D-40DF-4451-BA09-AABFFCB9E8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21286" y="1692358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7" name="Espace réservé du texte 3">
            <a:extLst>
              <a:ext uri="{FF2B5EF4-FFF2-40B4-BE49-F238E27FC236}">
                <a16:creationId xmlns:a16="http://schemas.microsoft.com/office/drawing/2014/main" id="{40273531-646D-4420-8523-4577110D1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21286" y="4827967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8" name="Espace réservé du texte 3">
            <a:extLst>
              <a:ext uri="{FF2B5EF4-FFF2-40B4-BE49-F238E27FC236}">
                <a16:creationId xmlns:a16="http://schemas.microsoft.com/office/drawing/2014/main" id="{A02C886A-E963-4E2A-9D1C-496628C547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21286" y="4357400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B8C3C858-877D-4E66-A30A-DB0F957BA9C4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FEBBB9D-B48D-4E91-BAC1-E6FFDCF637A3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4A1AE9CE-6496-4667-9672-1725306C712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4407CB6B-DEE2-4A0E-AE97-2AAC5B0557D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291B46E7-3EA6-4164-AA32-960E1CF27E8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1" name="Titre 2">
            <a:extLst>
              <a:ext uri="{FF2B5EF4-FFF2-40B4-BE49-F238E27FC236}">
                <a16:creationId xmlns:a16="http://schemas.microsoft.com/office/drawing/2014/main" id="{68BFFF0B-97EE-461A-96DC-045F5E7CC0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396938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2" name="Forme libre : forme 21">
            <a:extLst>
              <a:ext uri="{FF2B5EF4-FFF2-40B4-BE49-F238E27FC236}">
                <a16:creationId xmlns:a16="http://schemas.microsoft.com/office/drawing/2014/main" id="{FD2AA26B-D836-4560-A620-DD18A43211C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20" name="Espace réservé du texte 3">
            <a:extLst>
              <a:ext uri="{FF2B5EF4-FFF2-40B4-BE49-F238E27FC236}">
                <a16:creationId xmlns:a16="http://schemas.microsoft.com/office/drawing/2014/main" id="{D0476EE0-B5BF-4FC7-B602-29113C3ED8A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39540899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3429000"/>
            <a:ext cx="2424635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BE190AD1-BEC7-4E41-8D98-E5D10E95BD4C}"/>
              </a:ext>
            </a:extLst>
          </p:cNvPr>
          <p:cNvSpPr/>
          <p:nvPr userDrawn="1"/>
        </p:nvSpPr>
        <p:spPr>
          <a:xfrm>
            <a:off x="1730375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FA0FFB60-159E-4B5D-AD1E-A8CD2748B3AA}"/>
              </a:ext>
            </a:extLst>
          </p:cNvPr>
          <p:cNvSpPr/>
          <p:nvPr userDrawn="1"/>
        </p:nvSpPr>
        <p:spPr>
          <a:xfrm>
            <a:off x="5192243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0D6CE31E-9035-4210-85A3-FA5E634CA2FC}"/>
              </a:ext>
            </a:extLst>
          </p:cNvPr>
          <p:cNvSpPr/>
          <p:nvPr userDrawn="1"/>
        </p:nvSpPr>
        <p:spPr>
          <a:xfrm>
            <a:off x="8603450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32" name="Espace réservé du texte 3">
            <a:extLst>
              <a:ext uri="{FF2B5EF4-FFF2-40B4-BE49-F238E27FC236}">
                <a16:creationId xmlns:a16="http://schemas.microsoft.com/office/drawing/2014/main" id="{F3B017F2-A645-4A0A-A422-C8134E7EA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67048" y="2964573"/>
            <a:ext cx="2424635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1A0F5DA1-4975-424D-98F3-62B6EBD1B5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92242" y="2964573"/>
            <a:ext cx="2424632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6210A201-8FB7-4E8A-ABED-8D527B3D7D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03449" y="2964573"/>
            <a:ext cx="2409689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9CDA35E5-6599-4983-9453-96EC36DE6E95}"/>
              </a:ext>
            </a:extLst>
          </p:cNvPr>
          <p:cNvGrpSpPr/>
          <p:nvPr userDrawn="1"/>
        </p:nvGrpSpPr>
        <p:grpSpPr>
          <a:xfrm>
            <a:off x="4726025" y="3428999"/>
            <a:ext cx="3371812" cy="2598737"/>
            <a:chOff x="4726025" y="4559300"/>
            <a:chExt cx="3371812" cy="628650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4169F97B-28F6-4B2D-8CBD-03EE3E676EF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2882724D-A8CB-410D-9933-1E82457C3385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7EC88CFC-6A05-4836-B575-0BAE3612D4E2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B5B47AF-9129-43E5-8B0C-7ADF16835E8C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A3A7FD75-6530-4072-AF6E-9A7101FB100C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FBF99198-8B53-4A3C-9BD5-7960A62E828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795F7073-1343-4630-ABF1-ADF82DE0109F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FB311DD2-1D48-4316-A346-743207C6ED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91481" y="3429000"/>
            <a:ext cx="2424635" cy="259873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175990ED-6E2B-44CB-A964-FB99D5004CE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88503" y="3429000"/>
            <a:ext cx="2424635" cy="259873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4" name="Titre 2">
            <a:extLst>
              <a:ext uri="{FF2B5EF4-FFF2-40B4-BE49-F238E27FC236}">
                <a16:creationId xmlns:a16="http://schemas.microsoft.com/office/drawing/2014/main" id="{46BB9D6D-9F97-4727-A0DC-9EF074D18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ECD68244-B684-4D0A-9DE8-7CFB5ECD86E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387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3429000"/>
            <a:ext cx="4842001" cy="2598737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67049" y="2947315"/>
            <a:ext cx="1740402" cy="2807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13140" y="2947315"/>
            <a:ext cx="1740402" cy="28070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fr-FR" sz="24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31711" y="2947315"/>
            <a:ext cx="1740402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6088" y="2947315"/>
            <a:ext cx="1740402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97468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 (V2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2194560"/>
            <a:ext cx="4842001" cy="3916541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301746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7837" y="1585190"/>
            <a:ext cx="1487197" cy="47858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fr-FR" sz="16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066408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20785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6853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 (V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2194560"/>
            <a:ext cx="4842001" cy="3916541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67049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13140" y="2031435"/>
            <a:ext cx="1740401" cy="47858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fr-FR" sz="16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31711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6088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0104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1215342"/>
            <a:ext cx="8469312" cy="12269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800" u="none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/>
              <a:t>TITRE sous-partie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EFAA0F1-8BB6-475F-AFBF-A2371E043F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97063" y="3078866"/>
            <a:ext cx="8469311" cy="2893671"/>
          </a:xfrm>
          <a:prstGeom prst="rect">
            <a:avLst/>
          </a:prstGeom>
        </p:spPr>
        <p:txBody>
          <a:bodyPr lIns="0" tIns="0" rIns="0" bIns="0" numCol="2">
            <a:noAutofit/>
          </a:bodyPr>
          <a:lstStyle>
            <a:lvl1pPr marL="457200" indent="-457200" algn="l">
              <a:lnSpc>
                <a:spcPct val="100000"/>
              </a:lnSpc>
              <a:spcBef>
                <a:spcPts val="600"/>
              </a:spcBef>
              <a:buClr>
                <a:schemeClr val="accent4"/>
              </a:buClr>
              <a:buSzPct val="150000"/>
              <a:buFont typeface="+mj-lt"/>
              <a:buAutoNum type="arabicPeriod"/>
              <a:defRPr sz="2000" b="0">
                <a:solidFill>
                  <a:schemeClr val="tx1"/>
                </a:solidFill>
                <a:latin typeface="+mj-lt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PREMIÈRE PARTIE</a:t>
            </a:r>
          </a:p>
          <a:p>
            <a:pPr lvl="0"/>
            <a:r>
              <a:rPr lang="fr-FR" dirty="0"/>
              <a:t>DEUXIÈME PARTIE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F902601C-FCF2-426F-905A-32FC2C6291E4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64DE4D-C20F-4F80-AB21-8540DEC9B24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75B9DAC5-79E5-4E4A-A195-992C6022FDF0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8" name="Forme libre : forme 7">
                <a:extLst>
                  <a:ext uri="{FF2B5EF4-FFF2-40B4-BE49-F238E27FC236}">
                    <a16:creationId xmlns:a16="http://schemas.microsoft.com/office/drawing/2014/main" id="{120AE9BC-9320-4622-A50C-5B601AF156D3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orme libre : forme 8">
                <a:extLst>
                  <a:ext uri="{FF2B5EF4-FFF2-40B4-BE49-F238E27FC236}">
                    <a16:creationId xmlns:a16="http://schemas.microsoft.com/office/drawing/2014/main" id="{55897FBE-441C-479D-A1DB-B9CB4DDABB86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" name="Cadre 9">
            <a:extLst>
              <a:ext uri="{FF2B5EF4-FFF2-40B4-BE49-F238E27FC236}">
                <a16:creationId xmlns:a16="http://schemas.microsoft.com/office/drawing/2014/main" id="{33ABFDE1-D458-48D6-916F-D612DE39C2EF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9407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Bleu fonc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DDC25E-D887-4CE7-B0D1-952CE774DFEE}"/>
              </a:ext>
            </a:extLst>
          </p:cNvPr>
          <p:cNvSpPr/>
          <p:nvPr userDrawn="1"/>
        </p:nvSpPr>
        <p:spPr>
          <a:xfrm>
            <a:off x="6103141" y="531018"/>
            <a:ext cx="5545934" cy="5799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noProof="0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accent4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4110866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IIM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flou, orange, Caractère coloré, Lilas&#10;&#10;Description générée automatiquement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7" r="35231" b="15394"/>
          <a:stretch/>
        </p:blipFill>
        <p:spPr>
          <a:xfrm>
            <a:off x="6103141" y="527685"/>
            <a:ext cx="5464019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1295106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EMLV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9" r="18589"/>
          <a:stretch/>
        </p:blipFill>
        <p:spPr>
          <a:xfrm>
            <a:off x="6096000" y="527685"/>
            <a:ext cx="5471160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0305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I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1" b="38256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1" name="Image 30">
            <a:extLst>
              <a:ext uri="{FF2B5EF4-FFF2-40B4-BE49-F238E27FC236}">
                <a16:creationId xmlns:a16="http://schemas.microsoft.com/office/drawing/2014/main" id="{87A0AACD-31D8-485F-BC05-B91F83AA97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10668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ESILV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9" r="18589"/>
          <a:stretch/>
        </p:blipFill>
        <p:spPr>
          <a:xfrm>
            <a:off x="6103141" y="527685"/>
            <a:ext cx="5464019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42844879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matiè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25869C3-0308-4EB7-8BBC-B6F7E19DE907}"/>
              </a:ext>
            </a:extLst>
          </p:cNvPr>
          <p:cNvSpPr/>
          <p:nvPr userDrawn="1"/>
        </p:nvSpPr>
        <p:spPr>
          <a:xfrm>
            <a:off x="1066802" y="531019"/>
            <a:ext cx="5029187" cy="57856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2699CA7B-0E73-4D51-9BD5-5E078261E9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16200000">
            <a:off x="-3164116" y="3297902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900" spc="400" baseline="0">
                <a:latin typeface="Calibri Light" panose="02000503040000020004" pitchFamily="50" charset="0"/>
              </a:defRPr>
            </a:lvl1pPr>
          </a:lstStyle>
          <a:p>
            <a:pPr algn="ctr"/>
            <a:r>
              <a:rPr lang="fr-FR" sz="900" spc="400">
                <a:latin typeface="Calibri Light" panose="02000503040000020004" pitchFamily="50" charset="0"/>
              </a:rPr>
              <a:t>PLAN STRATÉGIQUE 2022 - 2027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space réservé pour une image  20">
            <a:extLst>
              <a:ext uri="{FF2B5EF4-FFF2-40B4-BE49-F238E27FC236}">
                <a16:creationId xmlns:a16="http://schemas.microsoft.com/office/drawing/2014/main" id="{1331A515-0E5A-4E00-8113-D764B1B9BF0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93752" y="1109911"/>
            <a:ext cx="4502478" cy="46579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fr-FR" dirty="0"/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E5047DA4-C852-45FA-9C0B-357EB03A1A18}"/>
              </a:ext>
            </a:extLst>
          </p:cNvPr>
          <p:cNvCxnSpPr>
            <a:cxnSpLocks/>
          </p:cNvCxnSpPr>
          <p:nvPr userDrawn="1"/>
        </p:nvCxnSpPr>
        <p:spPr>
          <a:xfrm>
            <a:off x="3577715" y="4150006"/>
            <a:ext cx="0" cy="467360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A8442949-01F1-4121-8FEA-C030B237304F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17366E4-A3F9-4AC7-B874-AC53A3158891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9" name="Groupe 28">
              <a:extLst>
                <a:ext uri="{FF2B5EF4-FFF2-40B4-BE49-F238E27FC236}">
                  <a16:creationId xmlns:a16="http://schemas.microsoft.com/office/drawing/2014/main" id="{5247540C-CD0C-4173-8FE7-B848109C5A01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0" name="Forme libre : forme 29">
                <a:extLst>
                  <a:ext uri="{FF2B5EF4-FFF2-40B4-BE49-F238E27FC236}">
                    <a16:creationId xmlns:a16="http://schemas.microsoft.com/office/drawing/2014/main" id="{49BDF5A3-8FCD-45B6-9D91-5B02378E2749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E46805C5-BA63-4CA0-A092-BB5487F079E1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638F5519-2688-42A1-B2BD-E7C6C1C8693F}"/>
              </a:ext>
            </a:extLst>
          </p:cNvPr>
          <p:cNvGrpSpPr/>
          <p:nvPr userDrawn="1"/>
        </p:nvGrpSpPr>
        <p:grpSpPr>
          <a:xfrm>
            <a:off x="2931909" y="531019"/>
            <a:ext cx="1276350" cy="1276350"/>
            <a:chOff x="5036457" y="2369457"/>
            <a:chExt cx="2119086" cy="2119086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9738560-AD21-4DB2-B241-2BB0887A1C39}"/>
                </a:ext>
              </a:extLst>
            </p:cNvPr>
            <p:cNvSpPr/>
            <p:nvPr/>
          </p:nvSpPr>
          <p:spPr>
            <a:xfrm>
              <a:off x="5036457" y="2369457"/>
              <a:ext cx="2119086" cy="211908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3" name="Graphique 46">
              <a:extLst>
                <a:ext uri="{FF2B5EF4-FFF2-40B4-BE49-F238E27FC236}">
                  <a16:creationId xmlns:a16="http://schemas.microsoft.com/office/drawing/2014/main" id="{F0DEC4F8-5638-439E-B7EC-0BAC1DD3731B}"/>
                </a:ext>
              </a:extLst>
            </p:cNvPr>
            <p:cNvGrpSpPr/>
            <p:nvPr/>
          </p:nvGrpSpPr>
          <p:grpSpPr>
            <a:xfrm>
              <a:off x="5302291" y="2818130"/>
              <a:ext cx="1587473" cy="1222343"/>
              <a:chOff x="3262215" y="1248006"/>
              <a:chExt cx="5667764" cy="4364135"/>
            </a:xfrm>
            <a:solidFill>
              <a:schemeClr val="bg1"/>
            </a:solidFill>
          </p:grpSpPr>
          <p:sp>
            <p:nvSpPr>
              <p:cNvPr id="74" name="Forme libre : forme 73">
                <a:extLst>
                  <a:ext uri="{FF2B5EF4-FFF2-40B4-BE49-F238E27FC236}">
                    <a16:creationId xmlns:a16="http://schemas.microsoft.com/office/drawing/2014/main" id="{B70FB5BA-FD00-4C8A-B6FD-FE03B87B9A22}"/>
                  </a:ext>
                </a:extLst>
              </p:cNvPr>
              <p:cNvSpPr/>
              <p:nvPr/>
            </p:nvSpPr>
            <p:spPr>
              <a:xfrm>
                <a:off x="6721506" y="3236245"/>
                <a:ext cx="840867" cy="952345"/>
              </a:xfrm>
              <a:custGeom>
                <a:avLst/>
                <a:gdLst>
                  <a:gd name="connsiteX0" fmla="*/ 235431 w 840867"/>
                  <a:gd name="connsiteY0" fmla="*/ 386834 h 952345"/>
                  <a:gd name="connsiteX1" fmla="*/ 235431 w 840867"/>
                  <a:gd name="connsiteY1" fmla="*/ 424934 h 952345"/>
                  <a:gd name="connsiteX2" fmla="*/ 235431 w 840867"/>
                  <a:gd name="connsiteY2" fmla="*/ 893088 h 952345"/>
                  <a:gd name="connsiteX3" fmla="*/ 175232 w 840867"/>
                  <a:gd name="connsiteY3" fmla="*/ 951762 h 952345"/>
                  <a:gd name="connsiteX4" fmla="*/ 33215 w 840867"/>
                  <a:gd name="connsiteY4" fmla="*/ 951762 h 952345"/>
                  <a:gd name="connsiteX5" fmla="*/ -2313 w 840867"/>
                  <a:gd name="connsiteY5" fmla="*/ 915281 h 952345"/>
                  <a:gd name="connsiteX6" fmla="*/ -2313 w 840867"/>
                  <a:gd name="connsiteY6" fmla="*/ 38981 h 952345"/>
                  <a:gd name="connsiteX7" fmla="*/ 38836 w 840867"/>
                  <a:gd name="connsiteY7" fmla="*/ -357 h 952345"/>
                  <a:gd name="connsiteX8" fmla="*/ 212763 w 840867"/>
                  <a:gd name="connsiteY8" fmla="*/ -357 h 952345"/>
                  <a:gd name="connsiteX9" fmla="*/ 287723 w 840867"/>
                  <a:gd name="connsiteY9" fmla="*/ 41934 h 952345"/>
                  <a:gd name="connsiteX10" fmla="*/ 572427 w 840867"/>
                  <a:gd name="connsiteY10" fmla="*/ 503516 h 952345"/>
                  <a:gd name="connsiteX11" fmla="*/ 598811 w 840867"/>
                  <a:gd name="connsiteY11" fmla="*/ 544568 h 952345"/>
                  <a:gd name="connsiteX12" fmla="*/ 600906 w 840867"/>
                  <a:gd name="connsiteY12" fmla="*/ 503896 h 952345"/>
                  <a:gd name="connsiteX13" fmla="*/ 600906 w 840867"/>
                  <a:gd name="connsiteY13" fmla="*/ 57079 h 952345"/>
                  <a:gd name="connsiteX14" fmla="*/ 659484 w 840867"/>
                  <a:gd name="connsiteY14" fmla="*/ -71 h 952345"/>
                  <a:gd name="connsiteX15" fmla="*/ 794357 w 840867"/>
                  <a:gd name="connsiteY15" fmla="*/ -71 h 952345"/>
                  <a:gd name="connsiteX16" fmla="*/ 838555 w 840867"/>
                  <a:gd name="connsiteY16" fmla="*/ 44887 h 952345"/>
                  <a:gd name="connsiteX17" fmla="*/ 838555 w 840867"/>
                  <a:gd name="connsiteY17" fmla="*/ 910233 h 952345"/>
                  <a:gd name="connsiteX18" fmla="*/ 796646 w 840867"/>
                  <a:gd name="connsiteY18" fmla="*/ 951857 h 952345"/>
                  <a:gd name="connsiteX19" fmla="*/ 636911 w 840867"/>
                  <a:gd name="connsiteY19" fmla="*/ 951857 h 952345"/>
                  <a:gd name="connsiteX20" fmla="*/ 565092 w 840867"/>
                  <a:gd name="connsiteY20" fmla="*/ 911090 h 952345"/>
                  <a:gd name="connsiteX21" fmla="*/ 268483 w 840867"/>
                  <a:gd name="connsiteY21" fmla="*/ 423601 h 952345"/>
                  <a:gd name="connsiteX22" fmla="*/ 244479 w 840867"/>
                  <a:gd name="connsiteY22" fmla="*/ 385501 h 95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40867" h="952345">
                    <a:moveTo>
                      <a:pt x="235431" y="386834"/>
                    </a:moveTo>
                    <a:lnTo>
                      <a:pt x="235431" y="424934"/>
                    </a:lnTo>
                    <a:cubicBezTo>
                      <a:pt x="235431" y="580954"/>
                      <a:pt x="235431" y="737002"/>
                      <a:pt x="235431" y="893088"/>
                    </a:cubicBezTo>
                    <a:cubicBezTo>
                      <a:pt x="235431" y="950714"/>
                      <a:pt x="234385" y="951667"/>
                      <a:pt x="175232" y="951762"/>
                    </a:cubicBezTo>
                    <a:cubicBezTo>
                      <a:pt x="127607" y="951762"/>
                      <a:pt x="80554" y="951191"/>
                      <a:pt x="33215" y="951762"/>
                    </a:cubicBezTo>
                    <a:cubicBezTo>
                      <a:pt x="7498" y="951762"/>
                      <a:pt x="-2313" y="940713"/>
                      <a:pt x="-2313" y="915281"/>
                    </a:cubicBezTo>
                    <a:cubicBezTo>
                      <a:pt x="-1931" y="623178"/>
                      <a:pt x="-1931" y="331084"/>
                      <a:pt x="-2313" y="38981"/>
                    </a:cubicBezTo>
                    <a:cubicBezTo>
                      <a:pt x="-2313" y="9549"/>
                      <a:pt x="10926" y="-738"/>
                      <a:pt x="38836" y="-357"/>
                    </a:cubicBezTo>
                    <a:cubicBezTo>
                      <a:pt x="96747" y="500"/>
                      <a:pt x="154850" y="1262"/>
                      <a:pt x="212763" y="-357"/>
                    </a:cubicBezTo>
                    <a:cubicBezTo>
                      <a:pt x="247814" y="-1500"/>
                      <a:pt x="269913" y="12692"/>
                      <a:pt x="287723" y="41934"/>
                    </a:cubicBezTo>
                    <a:cubicBezTo>
                      <a:pt x="381927" y="196239"/>
                      <a:pt x="477367" y="349782"/>
                      <a:pt x="572427" y="503516"/>
                    </a:cubicBezTo>
                    <a:cubicBezTo>
                      <a:pt x="579189" y="514469"/>
                      <a:pt x="586333" y="525232"/>
                      <a:pt x="598811" y="544568"/>
                    </a:cubicBezTo>
                    <a:cubicBezTo>
                      <a:pt x="599858" y="525518"/>
                      <a:pt x="600906" y="514469"/>
                      <a:pt x="600906" y="503896"/>
                    </a:cubicBezTo>
                    <a:cubicBezTo>
                      <a:pt x="600906" y="354925"/>
                      <a:pt x="600906" y="205983"/>
                      <a:pt x="600906" y="57079"/>
                    </a:cubicBezTo>
                    <a:cubicBezTo>
                      <a:pt x="600906" y="1548"/>
                      <a:pt x="602334" y="-71"/>
                      <a:pt x="659484" y="-71"/>
                    </a:cubicBezTo>
                    <a:cubicBezTo>
                      <a:pt x="704442" y="-71"/>
                      <a:pt x="749400" y="595"/>
                      <a:pt x="794357" y="-71"/>
                    </a:cubicBezTo>
                    <a:cubicBezTo>
                      <a:pt x="825981" y="-643"/>
                      <a:pt x="838650" y="13359"/>
                      <a:pt x="838555" y="44887"/>
                    </a:cubicBezTo>
                    <a:cubicBezTo>
                      <a:pt x="837983" y="333370"/>
                      <a:pt x="837983" y="621816"/>
                      <a:pt x="838555" y="910233"/>
                    </a:cubicBezTo>
                    <a:cubicBezTo>
                      <a:pt x="838555" y="940999"/>
                      <a:pt x="826839" y="952619"/>
                      <a:pt x="796646" y="951857"/>
                    </a:cubicBezTo>
                    <a:cubicBezTo>
                      <a:pt x="743400" y="950619"/>
                      <a:pt x="690059" y="950238"/>
                      <a:pt x="636911" y="951857"/>
                    </a:cubicBezTo>
                    <a:cubicBezTo>
                      <a:pt x="603288" y="953000"/>
                      <a:pt x="582238" y="939570"/>
                      <a:pt x="565092" y="911090"/>
                    </a:cubicBezTo>
                    <a:cubicBezTo>
                      <a:pt x="466889" y="748117"/>
                      <a:pt x="367449" y="586002"/>
                      <a:pt x="268483" y="423601"/>
                    </a:cubicBezTo>
                    <a:cubicBezTo>
                      <a:pt x="260578" y="410742"/>
                      <a:pt x="252481" y="397883"/>
                      <a:pt x="244479" y="3855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5" name="Forme libre : forme 74">
                <a:extLst>
                  <a:ext uri="{FF2B5EF4-FFF2-40B4-BE49-F238E27FC236}">
                    <a16:creationId xmlns:a16="http://schemas.microsoft.com/office/drawing/2014/main" id="{D0A8AC02-EDCA-417A-A9FF-9C53D2CFA796}"/>
                  </a:ext>
                </a:extLst>
              </p:cNvPr>
              <p:cNvSpPr/>
              <p:nvPr/>
            </p:nvSpPr>
            <p:spPr>
              <a:xfrm>
                <a:off x="3262215" y="3236094"/>
                <a:ext cx="836341" cy="952688"/>
              </a:xfrm>
              <a:custGeom>
                <a:avLst/>
                <a:gdLst>
                  <a:gd name="connsiteX0" fmla="*/ -1930 w 836341"/>
                  <a:gd name="connsiteY0" fmla="*/ 476139 h 952688"/>
                  <a:gd name="connsiteX1" fmla="*/ -1930 w 836341"/>
                  <a:gd name="connsiteY1" fmla="*/ 46847 h 952688"/>
                  <a:gd name="connsiteX2" fmla="*/ 44837 w 836341"/>
                  <a:gd name="connsiteY2" fmla="*/ 270 h 952688"/>
                  <a:gd name="connsiteX3" fmla="*/ 410217 w 836341"/>
                  <a:gd name="connsiteY3" fmla="*/ 5890 h 952688"/>
                  <a:gd name="connsiteX4" fmla="*/ 833889 w 836341"/>
                  <a:gd name="connsiteY4" fmla="*/ 487854 h 952688"/>
                  <a:gd name="connsiteX5" fmla="*/ 389165 w 836341"/>
                  <a:gd name="connsiteY5" fmla="*/ 949245 h 952688"/>
                  <a:gd name="connsiteX6" fmla="*/ 34168 w 836341"/>
                  <a:gd name="connsiteY6" fmla="*/ 951817 h 952688"/>
                  <a:gd name="connsiteX7" fmla="*/ -2311 w 836341"/>
                  <a:gd name="connsiteY7" fmla="*/ 908955 h 952688"/>
                  <a:gd name="connsiteX8" fmla="*/ -1930 w 836341"/>
                  <a:gd name="connsiteY8" fmla="*/ 476139 h 952688"/>
                  <a:gd name="connsiteX9" fmla="*/ 248576 w 836341"/>
                  <a:gd name="connsiteY9" fmla="*/ 230679 h 952688"/>
                  <a:gd name="connsiteX10" fmla="*/ 248576 w 836341"/>
                  <a:gd name="connsiteY10" fmla="*/ 724265 h 952688"/>
                  <a:gd name="connsiteX11" fmla="*/ 350686 w 836341"/>
                  <a:gd name="connsiteY11" fmla="*/ 724265 h 952688"/>
                  <a:gd name="connsiteX12" fmla="*/ 586048 w 836341"/>
                  <a:gd name="connsiteY12" fmla="*/ 464871 h 952688"/>
                  <a:gd name="connsiteX13" fmla="*/ 562901 w 836341"/>
                  <a:gd name="connsiteY13" fmla="*/ 371840 h 952688"/>
                  <a:gd name="connsiteX14" fmla="*/ 248576 w 836341"/>
                  <a:gd name="connsiteY14" fmla="*/ 230679 h 95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36341" h="952688">
                    <a:moveTo>
                      <a:pt x="-1930" y="476139"/>
                    </a:moveTo>
                    <a:cubicBezTo>
                      <a:pt x="-1930" y="333007"/>
                      <a:pt x="-1930" y="189913"/>
                      <a:pt x="-1930" y="46847"/>
                    </a:cubicBezTo>
                    <a:cubicBezTo>
                      <a:pt x="-1930" y="4461"/>
                      <a:pt x="2261" y="-111"/>
                      <a:pt x="44837" y="270"/>
                    </a:cubicBezTo>
                    <a:cubicBezTo>
                      <a:pt x="166662" y="1318"/>
                      <a:pt x="289152" y="-4493"/>
                      <a:pt x="410217" y="5890"/>
                    </a:cubicBezTo>
                    <a:cubicBezTo>
                      <a:pt x="646245" y="26178"/>
                      <a:pt x="839984" y="251444"/>
                      <a:pt x="833889" y="487854"/>
                    </a:cubicBezTo>
                    <a:cubicBezTo>
                      <a:pt x="827792" y="728361"/>
                      <a:pt x="628625" y="937721"/>
                      <a:pt x="389165" y="949245"/>
                    </a:cubicBezTo>
                    <a:cubicBezTo>
                      <a:pt x="271056" y="954961"/>
                      <a:pt x="152470" y="950579"/>
                      <a:pt x="34168" y="951817"/>
                    </a:cubicBezTo>
                    <a:cubicBezTo>
                      <a:pt x="2642" y="951817"/>
                      <a:pt x="-2407" y="935244"/>
                      <a:pt x="-2311" y="908955"/>
                    </a:cubicBezTo>
                    <a:cubicBezTo>
                      <a:pt x="-1551" y="764651"/>
                      <a:pt x="-1930" y="620157"/>
                      <a:pt x="-1930" y="476139"/>
                    </a:cubicBezTo>
                    <a:close/>
                    <a:moveTo>
                      <a:pt x="248576" y="230679"/>
                    </a:moveTo>
                    <a:lnTo>
                      <a:pt x="248576" y="724265"/>
                    </a:lnTo>
                    <a:cubicBezTo>
                      <a:pt x="284676" y="724265"/>
                      <a:pt x="317727" y="726075"/>
                      <a:pt x="350686" y="724265"/>
                    </a:cubicBezTo>
                    <a:cubicBezTo>
                      <a:pt x="487273" y="717617"/>
                      <a:pt x="592620" y="601478"/>
                      <a:pt x="586048" y="464871"/>
                    </a:cubicBezTo>
                    <a:cubicBezTo>
                      <a:pt x="584427" y="432648"/>
                      <a:pt x="576619" y="401053"/>
                      <a:pt x="562901" y="371840"/>
                    </a:cubicBezTo>
                    <a:cubicBezTo>
                      <a:pt x="512704" y="259731"/>
                      <a:pt x="392404" y="205343"/>
                      <a:pt x="248576" y="2306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6" name="Forme libre : forme 75">
                <a:extLst>
                  <a:ext uri="{FF2B5EF4-FFF2-40B4-BE49-F238E27FC236}">
                    <a16:creationId xmlns:a16="http://schemas.microsoft.com/office/drawing/2014/main" id="{508F3ACC-9386-4082-B864-0F4CDFD314B9}"/>
                  </a:ext>
                </a:extLst>
              </p:cNvPr>
              <p:cNvSpPr/>
              <p:nvPr/>
            </p:nvSpPr>
            <p:spPr>
              <a:xfrm>
                <a:off x="4243348" y="3236308"/>
                <a:ext cx="708348" cy="951643"/>
              </a:xfrm>
              <a:custGeom>
                <a:avLst/>
                <a:gdLst>
                  <a:gd name="connsiteX0" fmla="*/ 246995 w 708348"/>
                  <a:gd name="connsiteY0" fmla="*/ 569556 h 951643"/>
                  <a:gd name="connsiteX1" fmla="*/ 246995 w 708348"/>
                  <a:gd name="connsiteY1" fmla="*/ 733195 h 951643"/>
                  <a:gd name="connsiteX2" fmla="*/ 652570 w 708348"/>
                  <a:gd name="connsiteY2" fmla="*/ 733195 h 951643"/>
                  <a:gd name="connsiteX3" fmla="*/ 706004 w 708348"/>
                  <a:gd name="connsiteY3" fmla="*/ 788059 h 951643"/>
                  <a:gd name="connsiteX4" fmla="*/ 706004 w 708348"/>
                  <a:gd name="connsiteY4" fmla="*/ 911884 h 951643"/>
                  <a:gd name="connsiteX5" fmla="*/ 669144 w 708348"/>
                  <a:gd name="connsiteY5" fmla="*/ 951223 h 951643"/>
                  <a:gd name="connsiteX6" fmla="*/ 33636 w 708348"/>
                  <a:gd name="connsiteY6" fmla="*/ 951223 h 951643"/>
                  <a:gd name="connsiteX7" fmla="*/ -2273 w 708348"/>
                  <a:gd name="connsiteY7" fmla="*/ 903598 h 951643"/>
                  <a:gd name="connsiteX8" fmla="*/ -2273 w 708348"/>
                  <a:gd name="connsiteY8" fmla="*/ 133787 h 951643"/>
                  <a:gd name="connsiteX9" fmla="*/ -2273 w 708348"/>
                  <a:gd name="connsiteY9" fmla="*/ 38537 h 951643"/>
                  <a:gd name="connsiteX10" fmla="*/ 35255 w 708348"/>
                  <a:gd name="connsiteY10" fmla="*/ -421 h 951643"/>
                  <a:gd name="connsiteX11" fmla="*/ 656570 w 708348"/>
                  <a:gd name="connsiteY11" fmla="*/ -421 h 951643"/>
                  <a:gd name="connsiteX12" fmla="*/ 692575 w 708348"/>
                  <a:gd name="connsiteY12" fmla="*/ 35870 h 951643"/>
                  <a:gd name="connsiteX13" fmla="*/ 692575 w 708348"/>
                  <a:gd name="connsiteY13" fmla="*/ 170649 h 951643"/>
                  <a:gd name="connsiteX14" fmla="*/ 644950 w 708348"/>
                  <a:gd name="connsiteY14" fmla="*/ 219321 h 951643"/>
                  <a:gd name="connsiteX15" fmla="*/ 286428 w 708348"/>
                  <a:gd name="connsiteY15" fmla="*/ 219321 h 951643"/>
                  <a:gd name="connsiteX16" fmla="*/ 246995 w 708348"/>
                  <a:gd name="connsiteY16" fmla="*/ 221131 h 951643"/>
                  <a:gd name="connsiteX17" fmla="*/ 246995 w 708348"/>
                  <a:gd name="connsiteY17" fmla="*/ 377055 h 951643"/>
                  <a:gd name="connsiteX18" fmla="*/ 284428 w 708348"/>
                  <a:gd name="connsiteY18" fmla="*/ 379056 h 951643"/>
                  <a:gd name="connsiteX19" fmla="*/ 551128 w 708348"/>
                  <a:gd name="connsiteY19" fmla="*/ 379056 h 951643"/>
                  <a:gd name="connsiteX20" fmla="*/ 595420 w 708348"/>
                  <a:gd name="connsiteY20" fmla="*/ 422013 h 951643"/>
                  <a:gd name="connsiteX21" fmla="*/ 595420 w 708348"/>
                  <a:gd name="connsiteY21" fmla="*/ 528312 h 951643"/>
                  <a:gd name="connsiteX22" fmla="*/ 555509 w 708348"/>
                  <a:gd name="connsiteY22" fmla="*/ 567746 h 951643"/>
                  <a:gd name="connsiteX23" fmla="*/ 285667 w 708348"/>
                  <a:gd name="connsiteY23" fmla="*/ 567746 h 951643"/>
                  <a:gd name="connsiteX24" fmla="*/ 246995 w 708348"/>
                  <a:gd name="connsiteY24" fmla="*/ 569556 h 951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08348" h="951643">
                    <a:moveTo>
                      <a:pt x="246995" y="569556"/>
                    </a:moveTo>
                    <a:lnTo>
                      <a:pt x="246995" y="733195"/>
                    </a:lnTo>
                    <a:lnTo>
                      <a:pt x="652570" y="733195"/>
                    </a:lnTo>
                    <a:cubicBezTo>
                      <a:pt x="703337" y="733195"/>
                      <a:pt x="705909" y="736053"/>
                      <a:pt x="706004" y="788059"/>
                    </a:cubicBezTo>
                    <a:cubicBezTo>
                      <a:pt x="706004" y="829397"/>
                      <a:pt x="705244" y="870832"/>
                      <a:pt x="706004" y="911884"/>
                    </a:cubicBezTo>
                    <a:cubicBezTo>
                      <a:pt x="706672" y="938363"/>
                      <a:pt x="696956" y="951223"/>
                      <a:pt x="669144" y="951223"/>
                    </a:cubicBezTo>
                    <a:cubicBezTo>
                      <a:pt x="457308" y="950841"/>
                      <a:pt x="245472" y="950841"/>
                      <a:pt x="33636" y="951223"/>
                    </a:cubicBezTo>
                    <a:cubicBezTo>
                      <a:pt x="-1513" y="951223"/>
                      <a:pt x="-2369" y="929601"/>
                      <a:pt x="-2273" y="903598"/>
                    </a:cubicBezTo>
                    <a:cubicBezTo>
                      <a:pt x="-2273" y="646994"/>
                      <a:pt x="-2273" y="390390"/>
                      <a:pt x="-2273" y="133787"/>
                    </a:cubicBezTo>
                    <a:cubicBezTo>
                      <a:pt x="-2273" y="101878"/>
                      <a:pt x="-1608" y="69969"/>
                      <a:pt x="-2273" y="38537"/>
                    </a:cubicBezTo>
                    <a:cubicBezTo>
                      <a:pt x="-3036" y="12057"/>
                      <a:pt x="7252" y="-516"/>
                      <a:pt x="35255" y="-421"/>
                    </a:cubicBezTo>
                    <a:cubicBezTo>
                      <a:pt x="242328" y="-40"/>
                      <a:pt x="449401" y="-40"/>
                      <a:pt x="656570" y="-421"/>
                    </a:cubicBezTo>
                    <a:cubicBezTo>
                      <a:pt x="681715" y="-421"/>
                      <a:pt x="693147" y="9867"/>
                      <a:pt x="692575" y="35870"/>
                    </a:cubicBezTo>
                    <a:cubicBezTo>
                      <a:pt x="691526" y="80733"/>
                      <a:pt x="692575" y="125690"/>
                      <a:pt x="692575" y="170649"/>
                    </a:cubicBezTo>
                    <a:cubicBezTo>
                      <a:pt x="692575" y="215606"/>
                      <a:pt x="690289" y="219226"/>
                      <a:pt x="644950" y="219321"/>
                    </a:cubicBezTo>
                    <a:cubicBezTo>
                      <a:pt x="525411" y="219321"/>
                      <a:pt x="405872" y="219321"/>
                      <a:pt x="286428" y="219321"/>
                    </a:cubicBezTo>
                    <a:cubicBezTo>
                      <a:pt x="273761" y="219321"/>
                      <a:pt x="261092" y="220464"/>
                      <a:pt x="246995" y="221131"/>
                    </a:cubicBezTo>
                    <a:lnTo>
                      <a:pt x="246995" y="377055"/>
                    </a:lnTo>
                    <a:cubicBezTo>
                      <a:pt x="259569" y="377722"/>
                      <a:pt x="271952" y="379056"/>
                      <a:pt x="284428" y="379056"/>
                    </a:cubicBezTo>
                    <a:cubicBezTo>
                      <a:pt x="373201" y="379056"/>
                      <a:pt x="461975" y="380008"/>
                      <a:pt x="551128" y="379056"/>
                    </a:cubicBezTo>
                    <a:cubicBezTo>
                      <a:pt x="582656" y="378579"/>
                      <a:pt x="597039" y="388581"/>
                      <a:pt x="595420" y="422013"/>
                    </a:cubicBezTo>
                    <a:cubicBezTo>
                      <a:pt x="593609" y="457351"/>
                      <a:pt x="593800" y="492974"/>
                      <a:pt x="595420" y="528312"/>
                    </a:cubicBezTo>
                    <a:cubicBezTo>
                      <a:pt x="596658" y="557840"/>
                      <a:pt x="584084" y="568031"/>
                      <a:pt x="555509" y="567746"/>
                    </a:cubicBezTo>
                    <a:cubicBezTo>
                      <a:pt x="465593" y="566793"/>
                      <a:pt x="375583" y="567746"/>
                      <a:pt x="285667" y="567746"/>
                    </a:cubicBezTo>
                    <a:cubicBezTo>
                      <a:pt x="272426" y="567555"/>
                      <a:pt x="259855" y="568794"/>
                      <a:pt x="246995" y="5695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7" name="Forme libre : forme 76">
                <a:extLst>
                  <a:ext uri="{FF2B5EF4-FFF2-40B4-BE49-F238E27FC236}">
                    <a16:creationId xmlns:a16="http://schemas.microsoft.com/office/drawing/2014/main" id="{0894835F-113F-480A-85CC-8827D3A568E4}"/>
                  </a:ext>
                </a:extLst>
              </p:cNvPr>
              <p:cNvSpPr/>
              <p:nvPr/>
            </p:nvSpPr>
            <p:spPr>
              <a:xfrm>
                <a:off x="5227559" y="3235166"/>
                <a:ext cx="919543" cy="952695"/>
              </a:xfrm>
              <a:custGeom>
                <a:avLst/>
                <a:gdLst>
                  <a:gd name="connsiteX0" fmla="*/ 458267 w 919543"/>
                  <a:gd name="connsiteY0" fmla="*/ 602035 h 952695"/>
                  <a:gd name="connsiteX1" fmla="*/ 538943 w 919543"/>
                  <a:gd name="connsiteY1" fmla="*/ 365911 h 952695"/>
                  <a:gd name="connsiteX2" fmla="*/ 646385 w 919543"/>
                  <a:gd name="connsiteY2" fmla="*/ 47204 h 952695"/>
                  <a:gd name="connsiteX3" fmla="*/ 710202 w 919543"/>
                  <a:gd name="connsiteY3" fmla="*/ 150 h 952695"/>
                  <a:gd name="connsiteX4" fmla="*/ 880606 w 919543"/>
                  <a:gd name="connsiteY4" fmla="*/ 817 h 952695"/>
                  <a:gd name="connsiteX5" fmla="*/ 909181 w 919543"/>
                  <a:gd name="connsiteY5" fmla="*/ 44918 h 952695"/>
                  <a:gd name="connsiteX6" fmla="*/ 591807 w 919543"/>
                  <a:gd name="connsiteY6" fmla="*/ 871212 h 952695"/>
                  <a:gd name="connsiteX7" fmla="*/ 474268 w 919543"/>
                  <a:gd name="connsiteY7" fmla="*/ 952174 h 952695"/>
                  <a:gd name="connsiteX8" fmla="*/ 389020 w 919543"/>
                  <a:gd name="connsiteY8" fmla="*/ 952174 h 952695"/>
                  <a:gd name="connsiteX9" fmla="*/ 340918 w 919543"/>
                  <a:gd name="connsiteY9" fmla="*/ 918551 h 952695"/>
                  <a:gd name="connsiteX10" fmla="*/ 3925 w 919543"/>
                  <a:gd name="connsiteY10" fmla="*/ 39108 h 952695"/>
                  <a:gd name="connsiteX11" fmla="*/ 32500 w 919543"/>
                  <a:gd name="connsiteY11" fmla="*/ -421 h 952695"/>
                  <a:gd name="connsiteX12" fmla="*/ 209949 w 919543"/>
                  <a:gd name="connsiteY12" fmla="*/ -421 h 952695"/>
                  <a:gd name="connsiteX13" fmla="*/ 263671 w 919543"/>
                  <a:gd name="connsiteY13" fmla="*/ 39869 h 952695"/>
                  <a:gd name="connsiteX14" fmla="*/ 444646 w 919543"/>
                  <a:gd name="connsiteY14" fmla="*/ 565459 h 952695"/>
                  <a:gd name="connsiteX15" fmla="*/ 458267 w 919543"/>
                  <a:gd name="connsiteY15" fmla="*/ 602035 h 952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19543" h="952695">
                    <a:moveTo>
                      <a:pt x="458267" y="602035"/>
                    </a:moveTo>
                    <a:cubicBezTo>
                      <a:pt x="486842" y="519168"/>
                      <a:pt x="512940" y="442587"/>
                      <a:pt x="538943" y="365911"/>
                    </a:cubicBezTo>
                    <a:cubicBezTo>
                      <a:pt x="575043" y="259802"/>
                      <a:pt x="611715" y="153884"/>
                      <a:pt x="646385" y="47204"/>
                    </a:cubicBezTo>
                    <a:cubicBezTo>
                      <a:pt x="657054" y="14247"/>
                      <a:pt x="674293" y="-1183"/>
                      <a:pt x="710202" y="150"/>
                    </a:cubicBezTo>
                    <a:cubicBezTo>
                      <a:pt x="767352" y="2341"/>
                      <a:pt x="823835" y="150"/>
                      <a:pt x="880606" y="817"/>
                    </a:cubicBezTo>
                    <a:cubicBezTo>
                      <a:pt x="920229" y="817"/>
                      <a:pt x="924134" y="6627"/>
                      <a:pt x="909181" y="44918"/>
                    </a:cubicBezTo>
                    <a:cubicBezTo>
                      <a:pt x="803548" y="320381"/>
                      <a:pt x="697819" y="595815"/>
                      <a:pt x="591807" y="871212"/>
                    </a:cubicBezTo>
                    <a:cubicBezTo>
                      <a:pt x="557135" y="960842"/>
                      <a:pt x="574376" y="951793"/>
                      <a:pt x="474268" y="952174"/>
                    </a:cubicBezTo>
                    <a:cubicBezTo>
                      <a:pt x="445693" y="952174"/>
                      <a:pt x="417118" y="952174"/>
                      <a:pt x="389020" y="952174"/>
                    </a:cubicBezTo>
                    <a:cubicBezTo>
                      <a:pt x="364349" y="952746"/>
                      <a:pt x="349587" y="941220"/>
                      <a:pt x="340918" y="918551"/>
                    </a:cubicBezTo>
                    <a:cubicBezTo>
                      <a:pt x="228713" y="625372"/>
                      <a:pt x="116415" y="332220"/>
                      <a:pt x="3925" y="39108"/>
                    </a:cubicBezTo>
                    <a:cubicBezTo>
                      <a:pt x="-8649" y="6151"/>
                      <a:pt x="-3696" y="-326"/>
                      <a:pt x="32500" y="-421"/>
                    </a:cubicBezTo>
                    <a:cubicBezTo>
                      <a:pt x="91649" y="-421"/>
                      <a:pt x="150799" y="627"/>
                      <a:pt x="209949" y="-421"/>
                    </a:cubicBezTo>
                    <a:cubicBezTo>
                      <a:pt x="239382" y="-421"/>
                      <a:pt x="254242" y="12152"/>
                      <a:pt x="263671" y="39869"/>
                    </a:cubicBezTo>
                    <a:cubicBezTo>
                      <a:pt x="323203" y="215320"/>
                      <a:pt x="384066" y="390295"/>
                      <a:pt x="444646" y="565459"/>
                    </a:cubicBezTo>
                    <a:cubicBezTo>
                      <a:pt x="448074" y="576127"/>
                      <a:pt x="451981" y="585747"/>
                      <a:pt x="458267" y="60203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02A62C11-F919-4227-B381-CE64298B4A6F}"/>
                  </a:ext>
                </a:extLst>
              </p:cNvPr>
              <p:cNvSpPr/>
              <p:nvPr/>
            </p:nvSpPr>
            <p:spPr>
              <a:xfrm>
                <a:off x="7736776" y="3221083"/>
                <a:ext cx="784321" cy="980967"/>
              </a:xfrm>
              <a:custGeom>
                <a:avLst/>
                <a:gdLst>
                  <a:gd name="connsiteX0" fmla="*/ 521658 w 784321"/>
                  <a:gd name="connsiteY0" fmla="*/ 980545 h 980967"/>
                  <a:gd name="connsiteX1" fmla="*/ 164 w 784321"/>
                  <a:gd name="connsiteY1" fmla="*/ 530107 h 980967"/>
                  <a:gd name="connsiteX2" fmla="*/ 399070 w 784321"/>
                  <a:gd name="connsiteY2" fmla="*/ 8804 h 980967"/>
                  <a:gd name="connsiteX3" fmla="*/ 755307 w 784321"/>
                  <a:gd name="connsiteY3" fmla="*/ 79384 h 980967"/>
                  <a:gd name="connsiteX4" fmla="*/ 767878 w 784321"/>
                  <a:gd name="connsiteY4" fmla="*/ 139868 h 980967"/>
                  <a:gd name="connsiteX5" fmla="*/ 676535 w 784321"/>
                  <a:gd name="connsiteY5" fmla="*/ 270741 h 980967"/>
                  <a:gd name="connsiteX6" fmla="*/ 623766 w 784321"/>
                  <a:gd name="connsiteY6" fmla="*/ 280266 h 980967"/>
                  <a:gd name="connsiteX7" fmla="*/ 331254 w 784321"/>
                  <a:gd name="connsiteY7" fmla="*/ 292459 h 980967"/>
                  <a:gd name="connsiteX8" fmla="*/ 264579 w 784321"/>
                  <a:gd name="connsiteY8" fmla="*/ 596401 h 980967"/>
                  <a:gd name="connsiteX9" fmla="*/ 515466 w 784321"/>
                  <a:gd name="connsiteY9" fmla="*/ 742800 h 980967"/>
                  <a:gd name="connsiteX10" fmla="*/ 622812 w 784321"/>
                  <a:gd name="connsiteY10" fmla="*/ 700128 h 980967"/>
                  <a:gd name="connsiteX11" fmla="*/ 681202 w 784321"/>
                  <a:gd name="connsiteY11" fmla="*/ 712987 h 980967"/>
                  <a:gd name="connsiteX12" fmla="*/ 771308 w 784321"/>
                  <a:gd name="connsiteY12" fmla="*/ 844718 h 980967"/>
                  <a:gd name="connsiteX13" fmla="*/ 760734 w 784321"/>
                  <a:gd name="connsiteY13" fmla="*/ 899487 h 980967"/>
                  <a:gd name="connsiteX14" fmla="*/ 521658 w 784321"/>
                  <a:gd name="connsiteY14" fmla="*/ 980545 h 980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84321" h="980967">
                    <a:moveTo>
                      <a:pt x="521658" y="980545"/>
                    </a:moveTo>
                    <a:cubicBezTo>
                      <a:pt x="235908" y="981211"/>
                      <a:pt x="27405" y="790711"/>
                      <a:pt x="164" y="530107"/>
                    </a:cubicBezTo>
                    <a:cubicBezTo>
                      <a:pt x="-25364" y="285886"/>
                      <a:pt x="149134" y="56715"/>
                      <a:pt x="399070" y="8804"/>
                    </a:cubicBezTo>
                    <a:cubicBezTo>
                      <a:pt x="526707" y="-15676"/>
                      <a:pt x="645674" y="8804"/>
                      <a:pt x="755307" y="79384"/>
                    </a:cubicBezTo>
                    <a:cubicBezTo>
                      <a:pt x="781975" y="96529"/>
                      <a:pt x="787309" y="113388"/>
                      <a:pt x="767878" y="139868"/>
                    </a:cubicBezTo>
                    <a:cubicBezTo>
                      <a:pt x="736257" y="182635"/>
                      <a:pt x="706061" y="226450"/>
                      <a:pt x="676535" y="270741"/>
                    </a:cubicBezTo>
                    <a:cubicBezTo>
                      <a:pt x="661294" y="293602"/>
                      <a:pt x="644625" y="297316"/>
                      <a:pt x="623766" y="280266"/>
                    </a:cubicBezTo>
                    <a:cubicBezTo>
                      <a:pt x="539278" y="210448"/>
                      <a:pt x="404691" y="229975"/>
                      <a:pt x="331254" y="292459"/>
                    </a:cubicBezTo>
                    <a:cubicBezTo>
                      <a:pt x="246098" y="364944"/>
                      <a:pt x="218286" y="489245"/>
                      <a:pt x="264579" y="596401"/>
                    </a:cubicBezTo>
                    <a:cubicBezTo>
                      <a:pt x="307820" y="696509"/>
                      <a:pt x="408405" y="758326"/>
                      <a:pt x="515466" y="742800"/>
                    </a:cubicBezTo>
                    <a:cubicBezTo>
                      <a:pt x="552710" y="737466"/>
                      <a:pt x="588998" y="718321"/>
                      <a:pt x="622812" y="700128"/>
                    </a:cubicBezTo>
                    <a:cubicBezTo>
                      <a:pt x="649388" y="685746"/>
                      <a:pt x="664819" y="687460"/>
                      <a:pt x="681202" y="712987"/>
                    </a:cubicBezTo>
                    <a:cubicBezTo>
                      <a:pt x="709872" y="757755"/>
                      <a:pt x="739970" y="801665"/>
                      <a:pt x="771308" y="844718"/>
                    </a:cubicBezTo>
                    <a:cubicBezTo>
                      <a:pt x="788737" y="868626"/>
                      <a:pt x="784642" y="883580"/>
                      <a:pt x="760734" y="899487"/>
                    </a:cubicBezTo>
                    <a:cubicBezTo>
                      <a:pt x="679581" y="953208"/>
                      <a:pt x="590810" y="980830"/>
                      <a:pt x="521658" y="9805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9" name="Forme libre : forme 78">
                <a:extLst>
                  <a:ext uri="{FF2B5EF4-FFF2-40B4-BE49-F238E27FC236}">
                    <a16:creationId xmlns:a16="http://schemas.microsoft.com/office/drawing/2014/main" id="{A8D7F6D9-18F4-48FD-BC96-4F70DE1A46FD}"/>
                  </a:ext>
                </a:extLst>
              </p:cNvPr>
              <p:cNvSpPr/>
              <p:nvPr/>
            </p:nvSpPr>
            <p:spPr>
              <a:xfrm>
                <a:off x="4490465" y="1332334"/>
                <a:ext cx="833891" cy="1417342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0" name="Forme libre : forme 79">
                <a:extLst>
                  <a:ext uri="{FF2B5EF4-FFF2-40B4-BE49-F238E27FC236}">
                    <a16:creationId xmlns:a16="http://schemas.microsoft.com/office/drawing/2014/main" id="{FBD5B8E0-5BB0-4653-9AB1-683AAC80AC29}"/>
                  </a:ext>
                </a:extLst>
              </p:cNvPr>
              <p:cNvSpPr/>
              <p:nvPr/>
            </p:nvSpPr>
            <p:spPr>
              <a:xfrm>
                <a:off x="6266398" y="3237048"/>
                <a:ext cx="248511" cy="951983"/>
              </a:xfrm>
              <a:custGeom>
                <a:avLst/>
                <a:gdLst>
                  <a:gd name="connsiteX0" fmla="*/ -1929 w 248511"/>
                  <a:gd name="connsiteY0" fmla="*/ 476328 h 951983"/>
                  <a:gd name="connsiteX1" fmla="*/ -1929 w 248511"/>
                  <a:gd name="connsiteY1" fmla="*/ 47703 h 951983"/>
                  <a:gd name="connsiteX2" fmla="*/ 46934 w 248511"/>
                  <a:gd name="connsiteY2" fmla="*/ -398 h 951983"/>
                  <a:gd name="connsiteX3" fmla="*/ 203050 w 248511"/>
                  <a:gd name="connsiteY3" fmla="*/ -398 h 951983"/>
                  <a:gd name="connsiteX4" fmla="*/ 246198 w 248511"/>
                  <a:gd name="connsiteY4" fmla="*/ 40464 h 951983"/>
                  <a:gd name="connsiteX5" fmla="*/ 246198 w 248511"/>
                  <a:gd name="connsiteY5" fmla="*/ 912668 h 951983"/>
                  <a:gd name="connsiteX6" fmla="*/ 209049 w 248511"/>
                  <a:gd name="connsiteY6" fmla="*/ 951530 h 951983"/>
                  <a:gd name="connsiteX7" fmla="*/ 38743 w 248511"/>
                  <a:gd name="connsiteY7" fmla="*/ 951530 h 951983"/>
                  <a:gd name="connsiteX8" fmla="*/ -2310 w 248511"/>
                  <a:gd name="connsiteY8" fmla="*/ 909429 h 951983"/>
                  <a:gd name="connsiteX9" fmla="*/ -1929 w 248511"/>
                  <a:gd name="connsiteY9" fmla="*/ 476328 h 95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511" h="951983">
                    <a:moveTo>
                      <a:pt x="-1929" y="476328"/>
                    </a:moveTo>
                    <a:cubicBezTo>
                      <a:pt x="-1929" y="333262"/>
                      <a:pt x="-1929" y="190387"/>
                      <a:pt x="-1929" y="47703"/>
                    </a:cubicBezTo>
                    <a:cubicBezTo>
                      <a:pt x="-1929" y="3031"/>
                      <a:pt x="1597" y="78"/>
                      <a:pt x="46934" y="-398"/>
                    </a:cubicBezTo>
                    <a:cubicBezTo>
                      <a:pt x="98942" y="-398"/>
                      <a:pt x="151043" y="364"/>
                      <a:pt x="203050" y="-398"/>
                    </a:cubicBezTo>
                    <a:cubicBezTo>
                      <a:pt x="232292" y="-970"/>
                      <a:pt x="246293" y="9127"/>
                      <a:pt x="246198" y="40464"/>
                    </a:cubicBezTo>
                    <a:cubicBezTo>
                      <a:pt x="245531" y="331167"/>
                      <a:pt x="245531" y="621899"/>
                      <a:pt x="246198" y="912668"/>
                    </a:cubicBezTo>
                    <a:cubicBezTo>
                      <a:pt x="246198" y="939433"/>
                      <a:pt x="236673" y="951816"/>
                      <a:pt x="209049" y="951530"/>
                    </a:cubicBezTo>
                    <a:cubicBezTo>
                      <a:pt x="151899" y="950863"/>
                      <a:pt x="95417" y="950387"/>
                      <a:pt x="38743" y="951530"/>
                    </a:cubicBezTo>
                    <a:cubicBezTo>
                      <a:pt x="7692" y="952292"/>
                      <a:pt x="-2501" y="939719"/>
                      <a:pt x="-2310" y="909429"/>
                    </a:cubicBezTo>
                    <a:cubicBezTo>
                      <a:pt x="-1166" y="764650"/>
                      <a:pt x="-1929" y="620441"/>
                      <a:pt x="-1929" y="4763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1" name="Forme libre : forme 80">
                <a:extLst>
                  <a:ext uri="{FF2B5EF4-FFF2-40B4-BE49-F238E27FC236}">
                    <a16:creationId xmlns:a16="http://schemas.microsoft.com/office/drawing/2014/main" id="{2FAA14EA-9FC0-4211-8C5D-0FF579762313}"/>
                  </a:ext>
                </a:extLst>
              </p:cNvPr>
              <p:cNvSpPr/>
              <p:nvPr/>
            </p:nvSpPr>
            <p:spPr>
              <a:xfrm>
                <a:off x="8681941" y="3235894"/>
                <a:ext cx="248038" cy="951771"/>
              </a:xfrm>
              <a:custGeom>
                <a:avLst/>
                <a:gdLst>
                  <a:gd name="connsiteX0" fmla="*/ 245243 w 248038"/>
                  <a:gd name="connsiteY0" fmla="*/ 477482 h 951771"/>
                  <a:gd name="connsiteX1" fmla="*/ 245243 w 248038"/>
                  <a:gd name="connsiteY1" fmla="*/ 902963 h 951771"/>
                  <a:gd name="connsiteX2" fmla="*/ 196855 w 248038"/>
                  <a:gd name="connsiteY2" fmla="*/ 951350 h 951771"/>
                  <a:gd name="connsiteX3" fmla="*/ 33597 w 248038"/>
                  <a:gd name="connsiteY3" fmla="*/ 951350 h 951771"/>
                  <a:gd name="connsiteX4" fmla="*/ -2312 w 248038"/>
                  <a:gd name="connsiteY4" fmla="*/ 915536 h 951771"/>
                  <a:gd name="connsiteX5" fmla="*/ -2312 w 248038"/>
                  <a:gd name="connsiteY5" fmla="*/ 36284 h 951771"/>
                  <a:gd name="connsiteX6" fmla="*/ 33311 w 248038"/>
                  <a:gd name="connsiteY6" fmla="*/ -387 h 951771"/>
                  <a:gd name="connsiteX7" fmla="*/ 203617 w 248038"/>
                  <a:gd name="connsiteY7" fmla="*/ -387 h 951771"/>
                  <a:gd name="connsiteX8" fmla="*/ 245719 w 248038"/>
                  <a:gd name="connsiteY8" fmla="*/ 45046 h 951771"/>
                  <a:gd name="connsiteX9" fmla="*/ 245243 w 248038"/>
                  <a:gd name="connsiteY9" fmla="*/ 477482 h 951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038" h="951771">
                    <a:moveTo>
                      <a:pt x="245243" y="477482"/>
                    </a:moveTo>
                    <a:cubicBezTo>
                      <a:pt x="245243" y="619338"/>
                      <a:pt x="245243" y="761165"/>
                      <a:pt x="245243" y="902963"/>
                    </a:cubicBezTo>
                    <a:cubicBezTo>
                      <a:pt x="245243" y="947731"/>
                      <a:pt x="241813" y="951160"/>
                      <a:pt x="196855" y="951350"/>
                    </a:cubicBezTo>
                    <a:cubicBezTo>
                      <a:pt x="142468" y="951350"/>
                      <a:pt x="88080" y="951350"/>
                      <a:pt x="33597" y="951350"/>
                    </a:cubicBezTo>
                    <a:cubicBezTo>
                      <a:pt x="8450" y="951350"/>
                      <a:pt x="-2407" y="941825"/>
                      <a:pt x="-2312" y="915536"/>
                    </a:cubicBezTo>
                    <a:cubicBezTo>
                      <a:pt x="-1931" y="622481"/>
                      <a:pt x="-1931" y="329397"/>
                      <a:pt x="-2312" y="36284"/>
                    </a:cubicBezTo>
                    <a:cubicBezTo>
                      <a:pt x="-2312" y="10757"/>
                      <a:pt x="7878" y="-578"/>
                      <a:pt x="33311" y="-387"/>
                    </a:cubicBezTo>
                    <a:cubicBezTo>
                      <a:pt x="90461" y="89"/>
                      <a:pt x="146849" y="851"/>
                      <a:pt x="203617" y="-387"/>
                    </a:cubicBezTo>
                    <a:cubicBezTo>
                      <a:pt x="237050" y="-1245"/>
                      <a:pt x="246003" y="14281"/>
                      <a:pt x="245719" y="45046"/>
                    </a:cubicBezTo>
                    <a:cubicBezTo>
                      <a:pt x="244671" y="189541"/>
                      <a:pt x="245243" y="333749"/>
                      <a:pt x="245243" y="477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2" name="Forme libre : forme 81">
                <a:extLst>
                  <a:ext uri="{FF2B5EF4-FFF2-40B4-BE49-F238E27FC236}">
                    <a16:creationId xmlns:a16="http://schemas.microsoft.com/office/drawing/2014/main" id="{C3ABB376-10CF-432E-BB29-DDD798C952E7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3" name="Forme libre : forme 82">
                <a:extLst>
                  <a:ext uri="{FF2B5EF4-FFF2-40B4-BE49-F238E27FC236}">
                    <a16:creationId xmlns:a16="http://schemas.microsoft.com/office/drawing/2014/main" id="{E10F63BA-D94A-4871-93D5-644F359B572A}"/>
                  </a:ext>
                </a:extLst>
              </p:cNvPr>
              <p:cNvSpPr/>
              <p:nvPr/>
            </p:nvSpPr>
            <p:spPr>
              <a:xfrm>
                <a:off x="8504013" y="5161152"/>
                <a:ext cx="384716" cy="446928"/>
              </a:xfrm>
              <a:custGeom>
                <a:avLst/>
                <a:gdLst>
                  <a:gd name="connsiteX0" fmla="*/ 296011 w 384716"/>
                  <a:gd name="connsiteY0" fmla="*/ 290155 h 446928"/>
                  <a:gd name="connsiteX1" fmla="*/ 296488 w 384716"/>
                  <a:gd name="connsiteY1" fmla="*/ 47458 h 446928"/>
                  <a:gd name="connsiteX2" fmla="*/ 306871 w 384716"/>
                  <a:gd name="connsiteY2" fmla="*/ 4691 h 446928"/>
                  <a:gd name="connsiteX3" fmla="*/ 373546 w 384716"/>
                  <a:gd name="connsiteY3" fmla="*/ 4691 h 446928"/>
                  <a:gd name="connsiteX4" fmla="*/ 382403 w 384716"/>
                  <a:gd name="connsiteY4" fmla="*/ 24979 h 446928"/>
                  <a:gd name="connsiteX5" fmla="*/ 381545 w 384716"/>
                  <a:gd name="connsiteY5" fmla="*/ 432649 h 446928"/>
                  <a:gd name="connsiteX6" fmla="*/ 378783 w 384716"/>
                  <a:gd name="connsiteY6" fmla="*/ 438936 h 446928"/>
                  <a:gd name="connsiteX7" fmla="*/ 267341 w 384716"/>
                  <a:gd name="connsiteY7" fmla="*/ 398168 h 446928"/>
                  <a:gd name="connsiteX8" fmla="*/ 84938 w 384716"/>
                  <a:gd name="connsiteY8" fmla="*/ 147375 h 446928"/>
                  <a:gd name="connsiteX9" fmla="*/ 84938 w 384716"/>
                  <a:gd name="connsiteY9" fmla="*/ 441126 h 446928"/>
                  <a:gd name="connsiteX10" fmla="*/ 355 w 384716"/>
                  <a:gd name="connsiteY10" fmla="*/ 441126 h 446928"/>
                  <a:gd name="connsiteX11" fmla="*/ -1645 w 384716"/>
                  <a:gd name="connsiteY11" fmla="*/ 408170 h 446928"/>
                  <a:gd name="connsiteX12" fmla="*/ -2313 w 384716"/>
                  <a:gd name="connsiteY12" fmla="*/ 39266 h 446928"/>
                  <a:gd name="connsiteX13" fmla="*/ 34836 w 384716"/>
                  <a:gd name="connsiteY13" fmla="*/ -167 h 446928"/>
                  <a:gd name="connsiteX14" fmla="*/ 124561 w 384716"/>
                  <a:gd name="connsiteY14" fmla="*/ 45458 h 446928"/>
                  <a:gd name="connsiteX15" fmla="*/ 269436 w 384716"/>
                  <a:gd name="connsiteY15" fmla="*/ 255579 h 446928"/>
                  <a:gd name="connsiteX16" fmla="*/ 296011 w 384716"/>
                  <a:gd name="connsiteY16" fmla="*/ 290155 h 44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4716" h="446928">
                    <a:moveTo>
                      <a:pt x="296011" y="290155"/>
                    </a:moveTo>
                    <a:cubicBezTo>
                      <a:pt x="296011" y="202334"/>
                      <a:pt x="295439" y="124896"/>
                      <a:pt x="296488" y="47458"/>
                    </a:cubicBezTo>
                    <a:cubicBezTo>
                      <a:pt x="296488" y="32503"/>
                      <a:pt x="300013" y="6500"/>
                      <a:pt x="306871" y="4691"/>
                    </a:cubicBezTo>
                    <a:cubicBezTo>
                      <a:pt x="327730" y="-739"/>
                      <a:pt x="351066" y="2214"/>
                      <a:pt x="373546" y="4691"/>
                    </a:cubicBezTo>
                    <a:cubicBezTo>
                      <a:pt x="377260" y="4691"/>
                      <a:pt x="382403" y="17931"/>
                      <a:pt x="382403" y="24979"/>
                    </a:cubicBezTo>
                    <a:cubicBezTo>
                      <a:pt x="382403" y="160806"/>
                      <a:pt x="382117" y="296698"/>
                      <a:pt x="381545" y="432649"/>
                    </a:cubicBezTo>
                    <a:cubicBezTo>
                      <a:pt x="381545" y="434745"/>
                      <a:pt x="379736" y="436840"/>
                      <a:pt x="378783" y="438936"/>
                    </a:cubicBezTo>
                    <a:cubicBezTo>
                      <a:pt x="314394" y="453890"/>
                      <a:pt x="303250" y="449794"/>
                      <a:pt x="267341" y="398168"/>
                    </a:cubicBezTo>
                    <a:cubicBezTo>
                      <a:pt x="208763" y="314062"/>
                      <a:pt x="150183" y="229957"/>
                      <a:pt x="84938" y="147375"/>
                    </a:cubicBezTo>
                    <a:lnTo>
                      <a:pt x="84938" y="441126"/>
                    </a:lnTo>
                    <a:lnTo>
                      <a:pt x="355" y="441126"/>
                    </a:lnTo>
                    <a:cubicBezTo>
                      <a:pt x="-310" y="430649"/>
                      <a:pt x="-1550" y="419410"/>
                      <a:pt x="-1645" y="408170"/>
                    </a:cubicBezTo>
                    <a:cubicBezTo>
                      <a:pt x="-1645" y="285202"/>
                      <a:pt x="-882" y="162235"/>
                      <a:pt x="-2313" y="39266"/>
                    </a:cubicBezTo>
                    <a:cubicBezTo>
                      <a:pt x="-2313" y="10691"/>
                      <a:pt x="4738" y="1166"/>
                      <a:pt x="34836" y="-167"/>
                    </a:cubicBezTo>
                    <a:cubicBezTo>
                      <a:pt x="75794" y="-2358"/>
                      <a:pt x="101511" y="9358"/>
                      <a:pt x="124561" y="45458"/>
                    </a:cubicBezTo>
                    <a:cubicBezTo>
                      <a:pt x="169996" y="117276"/>
                      <a:pt x="220765" y="185761"/>
                      <a:pt x="269436" y="255579"/>
                    </a:cubicBezTo>
                    <a:cubicBezTo>
                      <a:pt x="275057" y="264438"/>
                      <a:pt x="282677" y="272915"/>
                      <a:pt x="296011" y="2901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4" name="Forme libre : forme 83">
                <a:extLst>
                  <a:ext uri="{FF2B5EF4-FFF2-40B4-BE49-F238E27FC236}">
                    <a16:creationId xmlns:a16="http://schemas.microsoft.com/office/drawing/2014/main" id="{C9AFAE6C-0C06-4609-B61E-7B5774EC59CA}"/>
                  </a:ext>
                </a:extLst>
              </p:cNvPr>
              <p:cNvSpPr/>
              <p:nvPr/>
            </p:nvSpPr>
            <p:spPr>
              <a:xfrm>
                <a:off x="7956798" y="5156260"/>
                <a:ext cx="455494" cy="455492"/>
              </a:xfrm>
              <a:custGeom>
                <a:avLst/>
                <a:gdLst>
                  <a:gd name="connsiteX0" fmla="*/ 453178 w 455494"/>
                  <a:gd name="connsiteY0" fmla="*/ 225992 h 455492"/>
                  <a:gd name="connsiteX1" fmla="*/ 226768 w 455494"/>
                  <a:gd name="connsiteY1" fmla="*/ 455068 h 455492"/>
                  <a:gd name="connsiteX2" fmla="*/ -2308 w 455494"/>
                  <a:gd name="connsiteY2" fmla="*/ 228659 h 455492"/>
                  <a:gd name="connsiteX3" fmla="*/ 224101 w 455494"/>
                  <a:gd name="connsiteY3" fmla="*/ -418 h 455492"/>
                  <a:gd name="connsiteX4" fmla="*/ 225150 w 455494"/>
                  <a:gd name="connsiteY4" fmla="*/ -418 h 455492"/>
                  <a:gd name="connsiteX5" fmla="*/ 453178 w 455494"/>
                  <a:gd name="connsiteY5" fmla="*/ 225134 h 455492"/>
                  <a:gd name="connsiteX6" fmla="*/ 453178 w 455494"/>
                  <a:gd name="connsiteY6" fmla="*/ 225992 h 455492"/>
                  <a:gd name="connsiteX7" fmla="*/ 224578 w 455494"/>
                  <a:gd name="connsiteY7" fmla="*/ 371153 h 455492"/>
                  <a:gd name="connsiteX8" fmla="*/ 366499 w 455494"/>
                  <a:gd name="connsiteY8" fmla="*/ 230716 h 455492"/>
                  <a:gd name="connsiteX9" fmla="*/ 366404 w 455494"/>
                  <a:gd name="connsiteY9" fmla="*/ 226182 h 455492"/>
                  <a:gd name="connsiteX10" fmla="*/ 224864 w 455494"/>
                  <a:gd name="connsiteY10" fmla="*/ 84641 h 455492"/>
                  <a:gd name="connsiteX11" fmla="*/ 83321 w 455494"/>
                  <a:gd name="connsiteY11" fmla="*/ 226182 h 455492"/>
                  <a:gd name="connsiteX12" fmla="*/ 219243 w 455494"/>
                  <a:gd name="connsiteY12" fmla="*/ 371086 h 455492"/>
                  <a:gd name="connsiteX13" fmla="*/ 224959 w 455494"/>
                  <a:gd name="connsiteY13" fmla="*/ 371153 h 45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5494" h="455492">
                    <a:moveTo>
                      <a:pt x="453178" y="225992"/>
                    </a:moveTo>
                    <a:cubicBezTo>
                      <a:pt x="453941" y="351769"/>
                      <a:pt x="352593" y="454325"/>
                      <a:pt x="226768" y="455068"/>
                    </a:cubicBezTo>
                    <a:cubicBezTo>
                      <a:pt x="101039" y="455801"/>
                      <a:pt x="-1546" y="354436"/>
                      <a:pt x="-2308" y="228659"/>
                    </a:cubicBezTo>
                    <a:cubicBezTo>
                      <a:pt x="-3069" y="102881"/>
                      <a:pt x="98372" y="325"/>
                      <a:pt x="224101" y="-418"/>
                    </a:cubicBezTo>
                    <a:cubicBezTo>
                      <a:pt x="224482" y="-418"/>
                      <a:pt x="224769" y="-418"/>
                      <a:pt x="225150" y="-418"/>
                    </a:cubicBezTo>
                    <a:cubicBezTo>
                      <a:pt x="350403" y="-1104"/>
                      <a:pt x="452510" y="99880"/>
                      <a:pt x="453178" y="225134"/>
                    </a:cubicBezTo>
                    <a:cubicBezTo>
                      <a:pt x="453178" y="225420"/>
                      <a:pt x="453178" y="225706"/>
                      <a:pt x="453178" y="225992"/>
                    </a:cubicBezTo>
                    <a:close/>
                    <a:moveTo>
                      <a:pt x="224578" y="371153"/>
                    </a:moveTo>
                    <a:cubicBezTo>
                      <a:pt x="302492" y="371553"/>
                      <a:pt x="366025" y="308669"/>
                      <a:pt x="366499" y="230716"/>
                    </a:cubicBezTo>
                    <a:cubicBezTo>
                      <a:pt x="366499" y="229202"/>
                      <a:pt x="366404" y="227696"/>
                      <a:pt x="366404" y="226182"/>
                    </a:cubicBezTo>
                    <a:cubicBezTo>
                      <a:pt x="366404" y="148011"/>
                      <a:pt x="303064" y="84641"/>
                      <a:pt x="224864" y="84641"/>
                    </a:cubicBezTo>
                    <a:cubicBezTo>
                      <a:pt x="146664" y="84641"/>
                      <a:pt x="83321" y="148011"/>
                      <a:pt x="83321" y="226182"/>
                    </a:cubicBezTo>
                    <a:cubicBezTo>
                      <a:pt x="80845" y="303735"/>
                      <a:pt x="141711" y="368609"/>
                      <a:pt x="219243" y="371086"/>
                    </a:cubicBezTo>
                    <a:cubicBezTo>
                      <a:pt x="221148" y="371143"/>
                      <a:pt x="223055" y="371172"/>
                      <a:pt x="224959" y="3711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5" name="Forme libre : forme 84">
                <a:extLst>
                  <a:ext uri="{FF2B5EF4-FFF2-40B4-BE49-F238E27FC236}">
                    <a16:creationId xmlns:a16="http://schemas.microsoft.com/office/drawing/2014/main" id="{EBA3C02C-FDF9-409D-BF3A-FC34BCEC19A0}"/>
                  </a:ext>
                </a:extLst>
              </p:cNvPr>
              <p:cNvSpPr/>
              <p:nvPr/>
            </p:nvSpPr>
            <p:spPr>
              <a:xfrm>
                <a:off x="7217845" y="4561447"/>
                <a:ext cx="354816" cy="446265"/>
              </a:xfrm>
              <a:custGeom>
                <a:avLst/>
                <a:gdLst>
                  <a:gd name="connsiteX0" fmla="*/ 352503 w 354816"/>
                  <a:gd name="connsiteY0" fmla="*/ 445043 h 446265"/>
                  <a:gd name="connsiteX1" fmla="*/ 269729 w 354816"/>
                  <a:gd name="connsiteY1" fmla="*/ 443996 h 446265"/>
                  <a:gd name="connsiteX2" fmla="*/ 242394 w 354816"/>
                  <a:gd name="connsiteY2" fmla="*/ 421802 h 446265"/>
                  <a:gd name="connsiteX3" fmla="*/ 193625 w 354816"/>
                  <a:gd name="connsiteY3" fmla="*/ 323600 h 446265"/>
                  <a:gd name="connsiteX4" fmla="*/ 140477 w 354816"/>
                  <a:gd name="connsiteY4" fmla="*/ 290167 h 446265"/>
                  <a:gd name="connsiteX5" fmla="*/ 84469 w 354816"/>
                  <a:gd name="connsiteY5" fmla="*/ 290167 h 446265"/>
                  <a:gd name="connsiteX6" fmla="*/ 84945 w 354816"/>
                  <a:gd name="connsiteY6" fmla="*/ 413992 h 446265"/>
                  <a:gd name="connsiteX7" fmla="*/ 37320 w 354816"/>
                  <a:gd name="connsiteY7" fmla="*/ 444853 h 446265"/>
                  <a:gd name="connsiteX8" fmla="*/ -2303 w 354816"/>
                  <a:gd name="connsiteY8" fmla="*/ 412753 h 446265"/>
                  <a:gd name="connsiteX9" fmla="*/ -2303 w 354816"/>
                  <a:gd name="connsiteY9" fmla="*/ 33468 h 446265"/>
                  <a:gd name="connsiteX10" fmla="*/ 32272 w 354816"/>
                  <a:gd name="connsiteY10" fmla="*/ -346 h 446265"/>
                  <a:gd name="connsiteX11" fmla="*/ 184672 w 354816"/>
                  <a:gd name="connsiteY11" fmla="*/ 226 h 446265"/>
                  <a:gd name="connsiteX12" fmla="*/ 331168 w 354816"/>
                  <a:gd name="connsiteY12" fmla="*/ 95476 h 446265"/>
                  <a:gd name="connsiteX13" fmla="*/ 280971 w 354816"/>
                  <a:gd name="connsiteY13" fmla="*/ 259496 h 446265"/>
                  <a:gd name="connsiteX14" fmla="*/ 266206 w 354816"/>
                  <a:gd name="connsiteY14" fmla="*/ 272260 h 446265"/>
                  <a:gd name="connsiteX15" fmla="*/ 352503 w 354816"/>
                  <a:gd name="connsiteY15" fmla="*/ 445043 h 446265"/>
                  <a:gd name="connsiteX16" fmla="*/ 85803 w 354816"/>
                  <a:gd name="connsiteY16" fmla="*/ 211395 h 446265"/>
                  <a:gd name="connsiteX17" fmla="*/ 190578 w 354816"/>
                  <a:gd name="connsiteY17" fmla="*/ 210728 h 446265"/>
                  <a:gd name="connsiteX18" fmla="*/ 251061 w 354816"/>
                  <a:gd name="connsiteY18" fmla="*/ 139643 h 446265"/>
                  <a:gd name="connsiteX19" fmla="*/ 195150 w 354816"/>
                  <a:gd name="connsiteY19" fmla="*/ 79664 h 446265"/>
                  <a:gd name="connsiteX20" fmla="*/ 85517 w 354816"/>
                  <a:gd name="connsiteY20" fmla="*/ 78902 h 446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54816" h="446265">
                    <a:moveTo>
                      <a:pt x="352503" y="445043"/>
                    </a:moveTo>
                    <a:cubicBezTo>
                      <a:pt x="324880" y="446386"/>
                      <a:pt x="297258" y="446043"/>
                      <a:pt x="269729" y="443996"/>
                    </a:cubicBezTo>
                    <a:cubicBezTo>
                      <a:pt x="258014" y="440548"/>
                      <a:pt x="248203" y="432556"/>
                      <a:pt x="242394" y="421802"/>
                    </a:cubicBezTo>
                    <a:cubicBezTo>
                      <a:pt x="224107" y="390094"/>
                      <a:pt x="207817" y="357299"/>
                      <a:pt x="193625" y="323600"/>
                    </a:cubicBezTo>
                    <a:cubicBezTo>
                      <a:pt x="183149" y="297691"/>
                      <a:pt x="168670" y="286262"/>
                      <a:pt x="140477" y="290167"/>
                    </a:cubicBezTo>
                    <a:cubicBezTo>
                      <a:pt x="121806" y="291329"/>
                      <a:pt x="103137" y="291329"/>
                      <a:pt x="84469" y="290167"/>
                    </a:cubicBezTo>
                    <a:cubicBezTo>
                      <a:pt x="84469" y="334172"/>
                      <a:pt x="82755" y="374177"/>
                      <a:pt x="84945" y="413992"/>
                    </a:cubicBezTo>
                    <a:cubicBezTo>
                      <a:pt x="87327" y="455425"/>
                      <a:pt x="58275" y="443138"/>
                      <a:pt x="37320" y="444853"/>
                    </a:cubicBezTo>
                    <a:cubicBezTo>
                      <a:pt x="14271" y="446662"/>
                      <a:pt x="-2780" y="445805"/>
                      <a:pt x="-2303" y="412753"/>
                    </a:cubicBezTo>
                    <a:cubicBezTo>
                      <a:pt x="-398" y="286356"/>
                      <a:pt x="-780" y="159865"/>
                      <a:pt x="-2303" y="33468"/>
                    </a:cubicBezTo>
                    <a:cubicBezTo>
                      <a:pt x="-2303" y="6607"/>
                      <a:pt x="6078" y="-1298"/>
                      <a:pt x="32272" y="-346"/>
                    </a:cubicBezTo>
                    <a:cubicBezTo>
                      <a:pt x="83041" y="1464"/>
                      <a:pt x="133903" y="130"/>
                      <a:pt x="184672" y="226"/>
                    </a:cubicBezTo>
                    <a:cubicBezTo>
                      <a:pt x="257823" y="226"/>
                      <a:pt x="308497" y="33468"/>
                      <a:pt x="331168" y="95476"/>
                    </a:cubicBezTo>
                    <a:cubicBezTo>
                      <a:pt x="353836" y="157484"/>
                      <a:pt x="336118" y="212348"/>
                      <a:pt x="280971" y="259496"/>
                    </a:cubicBezTo>
                    <a:lnTo>
                      <a:pt x="266206" y="272260"/>
                    </a:lnTo>
                    <a:cubicBezTo>
                      <a:pt x="293828" y="327600"/>
                      <a:pt x="320975" y="381988"/>
                      <a:pt x="352503" y="445043"/>
                    </a:cubicBezTo>
                    <a:close/>
                    <a:moveTo>
                      <a:pt x="85803" y="211395"/>
                    </a:moveTo>
                    <a:cubicBezTo>
                      <a:pt x="122950" y="211395"/>
                      <a:pt x="157146" y="213681"/>
                      <a:pt x="190578" y="210728"/>
                    </a:cubicBezTo>
                    <a:cubicBezTo>
                      <a:pt x="226962" y="207804"/>
                      <a:pt x="254014" y="175981"/>
                      <a:pt x="251061" y="139643"/>
                    </a:cubicBezTo>
                    <a:cubicBezTo>
                      <a:pt x="248680" y="109087"/>
                      <a:pt x="225439" y="84246"/>
                      <a:pt x="195150" y="79664"/>
                    </a:cubicBezTo>
                    <a:cubicBezTo>
                      <a:pt x="158669" y="77549"/>
                      <a:pt x="122092" y="77292"/>
                      <a:pt x="85517" y="7890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6" name="Forme libre : forme 85">
                <a:extLst>
                  <a:ext uri="{FF2B5EF4-FFF2-40B4-BE49-F238E27FC236}">
                    <a16:creationId xmlns:a16="http://schemas.microsoft.com/office/drawing/2014/main" id="{7C2EA9A4-1186-49A9-BF30-EFE7BCD6C616}"/>
                  </a:ext>
                </a:extLst>
              </p:cNvPr>
              <p:cNvSpPr/>
              <p:nvPr/>
            </p:nvSpPr>
            <p:spPr>
              <a:xfrm>
                <a:off x="5614299" y="5162144"/>
                <a:ext cx="380951" cy="443651"/>
              </a:xfrm>
              <a:custGeom>
                <a:avLst/>
                <a:gdLst>
                  <a:gd name="connsiteX0" fmla="*/ -2291 w 380951"/>
                  <a:gd name="connsiteY0" fmla="*/ 220869 h 443651"/>
                  <a:gd name="connsiteX1" fmla="*/ -2291 w 380951"/>
                  <a:gd name="connsiteY1" fmla="*/ 29226 h 443651"/>
                  <a:gd name="connsiteX2" fmla="*/ 26284 w 380951"/>
                  <a:gd name="connsiteY2" fmla="*/ -396 h 443651"/>
                  <a:gd name="connsiteX3" fmla="*/ 168300 w 380951"/>
                  <a:gd name="connsiteY3" fmla="*/ 1223 h 443651"/>
                  <a:gd name="connsiteX4" fmla="*/ 378613 w 380951"/>
                  <a:gd name="connsiteY4" fmla="*/ 224203 h 443651"/>
                  <a:gd name="connsiteX5" fmla="*/ 159538 w 380951"/>
                  <a:gd name="connsiteY5" fmla="*/ 442326 h 443651"/>
                  <a:gd name="connsiteX6" fmla="*/ 28188 w 380951"/>
                  <a:gd name="connsiteY6" fmla="*/ 443183 h 443651"/>
                  <a:gd name="connsiteX7" fmla="*/ -2291 w 380951"/>
                  <a:gd name="connsiteY7" fmla="*/ 412512 h 443651"/>
                  <a:gd name="connsiteX8" fmla="*/ -2291 w 380951"/>
                  <a:gd name="connsiteY8" fmla="*/ 220869 h 443651"/>
                  <a:gd name="connsiteX9" fmla="*/ 87719 w 380951"/>
                  <a:gd name="connsiteY9" fmla="*/ 361745 h 443651"/>
                  <a:gd name="connsiteX10" fmla="*/ 270790 w 380951"/>
                  <a:gd name="connsiteY10" fmla="*/ 291831 h 443651"/>
                  <a:gd name="connsiteX11" fmla="*/ 262981 w 380951"/>
                  <a:gd name="connsiteY11" fmla="*/ 138669 h 443651"/>
                  <a:gd name="connsiteX12" fmla="*/ 87719 w 380951"/>
                  <a:gd name="connsiteY12" fmla="*/ 82471 h 443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80951" h="443651">
                    <a:moveTo>
                      <a:pt x="-2291" y="220869"/>
                    </a:moveTo>
                    <a:cubicBezTo>
                      <a:pt x="-2291" y="156957"/>
                      <a:pt x="-1624" y="93139"/>
                      <a:pt x="-2291" y="29226"/>
                    </a:cubicBezTo>
                    <a:cubicBezTo>
                      <a:pt x="-2291" y="8271"/>
                      <a:pt x="3994" y="-968"/>
                      <a:pt x="26284" y="-396"/>
                    </a:cubicBezTo>
                    <a:cubicBezTo>
                      <a:pt x="73909" y="747"/>
                      <a:pt x="121534" y="-1730"/>
                      <a:pt x="168300" y="1223"/>
                    </a:cubicBezTo>
                    <a:cubicBezTo>
                      <a:pt x="285363" y="8653"/>
                      <a:pt x="380422" y="110570"/>
                      <a:pt x="378613" y="224203"/>
                    </a:cubicBezTo>
                    <a:cubicBezTo>
                      <a:pt x="376804" y="341361"/>
                      <a:pt x="279554" y="438801"/>
                      <a:pt x="159538" y="442326"/>
                    </a:cubicBezTo>
                    <a:cubicBezTo>
                      <a:pt x="115818" y="443564"/>
                      <a:pt x="71909" y="441564"/>
                      <a:pt x="28188" y="443183"/>
                    </a:cubicBezTo>
                    <a:cubicBezTo>
                      <a:pt x="4757" y="443945"/>
                      <a:pt x="-2768" y="435563"/>
                      <a:pt x="-2291" y="412512"/>
                    </a:cubicBezTo>
                    <a:cubicBezTo>
                      <a:pt x="-1433" y="348600"/>
                      <a:pt x="-2291" y="284782"/>
                      <a:pt x="-2291" y="220869"/>
                    </a:cubicBezTo>
                    <a:close/>
                    <a:moveTo>
                      <a:pt x="87719" y="361745"/>
                    </a:moveTo>
                    <a:cubicBezTo>
                      <a:pt x="163919" y="368698"/>
                      <a:pt x="230594" y="361268"/>
                      <a:pt x="270790" y="291831"/>
                    </a:cubicBezTo>
                    <a:cubicBezTo>
                      <a:pt x="300699" y="244234"/>
                      <a:pt x="297651" y="182969"/>
                      <a:pt x="262981" y="138669"/>
                    </a:cubicBezTo>
                    <a:cubicBezTo>
                      <a:pt x="219260" y="77994"/>
                      <a:pt x="155824" y="74280"/>
                      <a:pt x="87719" y="824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7" name="Forme libre : forme 86">
                <a:extLst>
                  <a:ext uri="{FF2B5EF4-FFF2-40B4-BE49-F238E27FC236}">
                    <a16:creationId xmlns:a16="http://schemas.microsoft.com/office/drawing/2014/main" id="{69848608-8C39-4EB4-8E9A-F3D26260E5B7}"/>
                  </a:ext>
                </a:extLst>
              </p:cNvPr>
              <p:cNvSpPr/>
              <p:nvPr/>
            </p:nvSpPr>
            <p:spPr>
              <a:xfrm>
                <a:off x="5215301" y="4562018"/>
                <a:ext cx="376298" cy="446830"/>
              </a:xfrm>
              <a:custGeom>
                <a:avLst/>
                <a:gdLst>
                  <a:gd name="connsiteX0" fmla="*/ 84190 w 376298"/>
                  <a:gd name="connsiteY0" fmla="*/ 166818 h 446830"/>
                  <a:gd name="connsiteX1" fmla="*/ 284215 w 376298"/>
                  <a:gd name="connsiteY1" fmla="*/ 166818 h 446830"/>
                  <a:gd name="connsiteX2" fmla="*/ 284215 w 376298"/>
                  <a:gd name="connsiteY2" fmla="*/ -59 h 446830"/>
                  <a:gd name="connsiteX3" fmla="*/ 341365 w 376298"/>
                  <a:gd name="connsiteY3" fmla="*/ -59 h 446830"/>
                  <a:gd name="connsiteX4" fmla="*/ 373179 w 376298"/>
                  <a:gd name="connsiteY4" fmla="*/ 32992 h 446830"/>
                  <a:gd name="connsiteX5" fmla="*/ 373179 w 376298"/>
                  <a:gd name="connsiteY5" fmla="*/ 355699 h 446830"/>
                  <a:gd name="connsiteX6" fmla="*/ 373179 w 376298"/>
                  <a:gd name="connsiteY6" fmla="*/ 401800 h 446830"/>
                  <a:gd name="connsiteX7" fmla="*/ 329935 w 376298"/>
                  <a:gd name="connsiteY7" fmla="*/ 446377 h 446830"/>
                  <a:gd name="connsiteX8" fmla="*/ 285073 w 376298"/>
                  <a:gd name="connsiteY8" fmla="*/ 399705 h 446830"/>
                  <a:gd name="connsiteX9" fmla="*/ 285740 w 376298"/>
                  <a:gd name="connsiteY9" fmla="*/ 255877 h 446830"/>
                  <a:gd name="connsiteX10" fmla="*/ 84762 w 376298"/>
                  <a:gd name="connsiteY10" fmla="*/ 255877 h 446830"/>
                  <a:gd name="connsiteX11" fmla="*/ 85620 w 376298"/>
                  <a:gd name="connsiteY11" fmla="*/ 408277 h 446830"/>
                  <a:gd name="connsiteX12" fmla="*/ 39518 w 376298"/>
                  <a:gd name="connsiteY12" fmla="*/ 445615 h 446830"/>
                  <a:gd name="connsiteX13" fmla="*/ -2296 w 376298"/>
                  <a:gd name="connsiteY13" fmla="*/ 407515 h 446830"/>
                  <a:gd name="connsiteX14" fmla="*/ -2296 w 376298"/>
                  <a:gd name="connsiteY14" fmla="*/ 35088 h 446830"/>
                  <a:gd name="connsiteX15" fmla="*/ 41709 w 376298"/>
                  <a:gd name="connsiteY15" fmla="*/ -155 h 446830"/>
                  <a:gd name="connsiteX16" fmla="*/ 85525 w 376298"/>
                  <a:gd name="connsiteY16" fmla="*/ 34897 h 446830"/>
                  <a:gd name="connsiteX17" fmla="*/ 84190 w 376298"/>
                  <a:gd name="connsiteY17" fmla="*/ 166818 h 446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6298" h="446830">
                    <a:moveTo>
                      <a:pt x="84190" y="166818"/>
                    </a:moveTo>
                    <a:lnTo>
                      <a:pt x="284215" y="166818"/>
                    </a:lnTo>
                    <a:lnTo>
                      <a:pt x="284215" y="-59"/>
                    </a:lnTo>
                    <a:cubicBezTo>
                      <a:pt x="306695" y="-59"/>
                      <a:pt x="323936" y="1369"/>
                      <a:pt x="341365" y="-59"/>
                    </a:cubicBezTo>
                    <a:cubicBezTo>
                      <a:pt x="367368" y="-2727"/>
                      <a:pt x="373370" y="9466"/>
                      <a:pt x="373179" y="32992"/>
                    </a:cubicBezTo>
                    <a:cubicBezTo>
                      <a:pt x="372321" y="140529"/>
                      <a:pt x="373179" y="248162"/>
                      <a:pt x="373179" y="355699"/>
                    </a:cubicBezTo>
                    <a:cubicBezTo>
                      <a:pt x="372226" y="371053"/>
                      <a:pt x="372226" y="386446"/>
                      <a:pt x="373179" y="401800"/>
                    </a:cubicBezTo>
                    <a:cubicBezTo>
                      <a:pt x="377560" y="435995"/>
                      <a:pt x="364226" y="445615"/>
                      <a:pt x="329935" y="446377"/>
                    </a:cubicBezTo>
                    <a:cubicBezTo>
                      <a:pt x="292598" y="447139"/>
                      <a:pt x="283073" y="434566"/>
                      <a:pt x="285073" y="399705"/>
                    </a:cubicBezTo>
                    <a:cubicBezTo>
                      <a:pt x="287836" y="352746"/>
                      <a:pt x="285740" y="305502"/>
                      <a:pt x="285740" y="255877"/>
                    </a:cubicBezTo>
                    <a:lnTo>
                      <a:pt x="84762" y="255877"/>
                    </a:lnTo>
                    <a:cubicBezTo>
                      <a:pt x="84762" y="307407"/>
                      <a:pt x="82095" y="358080"/>
                      <a:pt x="85620" y="408277"/>
                    </a:cubicBezTo>
                    <a:cubicBezTo>
                      <a:pt x="88476" y="448187"/>
                      <a:pt x="65712" y="444472"/>
                      <a:pt x="39518" y="445615"/>
                    </a:cubicBezTo>
                    <a:cubicBezTo>
                      <a:pt x="10943" y="446853"/>
                      <a:pt x="-2868" y="441519"/>
                      <a:pt x="-2296" y="407515"/>
                    </a:cubicBezTo>
                    <a:cubicBezTo>
                      <a:pt x="-200" y="283433"/>
                      <a:pt x="-200" y="159294"/>
                      <a:pt x="-2296" y="35088"/>
                    </a:cubicBezTo>
                    <a:cubicBezTo>
                      <a:pt x="-2963" y="-2155"/>
                      <a:pt x="16754" y="-250"/>
                      <a:pt x="41709" y="-155"/>
                    </a:cubicBezTo>
                    <a:cubicBezTo>
                      <a:pt x="66665" y="-59"/>
                      <a:pt x="88287" y="-2727"/>
                      <a:pt x="85525" y="34897"/>
                    </a:cubicBezTo>
                    <a:cubicBezTo>
                      <a:pt x="81713" y="77760"/>
                      <a:pt x="84190" y="121384"/>
                      <a:pt x="84190" y="1668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8" name="Forme libre : forme 87">
                <a:extLst>
                  <a:ext uri="{FF2B5EF4-FFF2-40B4-BE49-F238E27FC236}">
                    <a16:creationId xmlns:a16="http://schemas.microsoft.com/office/drawing/2014/main" id="{B491A9EF-FFA6-4B85-AFF0-972A970904EB}"/>
                  </a:ext>
                </a:extLst>
              </p:cNvPr>
              <p:cNvSpPr/>
              <p:nvPr/>
            </p:nvSpPr>
            <p:spPr>
              <a:xfrm>
                <a:off x="6340877" y="4561103"/>
                <a:ext cx="373884" cy="446393"/>
              </a:xfrm>
              <a:custGeom>
                <a:avLst/>
                <a:gdLst>
                  <a:gd name="connsiteX0" fmla="*/ 285542 w 373884"/>
                  <a:gd name="connsiteY0" fmla="*/ 255554 h 446393"/>
                  <a:gd name="connsiteX1" fmla="*/ 85517 w 373884"/>
                  <a:gd name="connsiteY1" fmla="*/ 255554 h 446393"/>
                  <a:gd name="connsiteX2" fmla="*/ 86280 w 373884"/>
                  <a:gd name="connsiteY2" fmla="*/ 411002 h 446393"/>
                  <a:gd name="connsiteX3" fmla="*/ 44750 w 373884"/>
                  <a:gd name="connsiteY3" fmla="*/ 445673 h 446393"/>
                  <a:gd name="connsiteX4" fmla="*/ -2303 w 373884"/>
                  <a:gd name="connsiteY4" fmla="*/ 413097 h 446393"/>
                  <a:gd name="connsiteX5" fmla="*/ -2303 w 373884"/>
                  <a:gd name="connsiteY5" fmla="*/ 33431 h 446393"/>
                  <a:gd name="connsiteX6" fmla="*/ 47703 w 373884"/>
                  <a:gd name="connsiteY6" fmla="*/ 760 h 446393"/>
                  <a:gd name="connsiteX7" fmla="*/ 85803 w 373884"/>
                  <a:gd name="connsiteY7" fmla="*/ 34098 h 446393"/>
                  <a:gd name="connsiteX8" fmla="*/ 85136 w 373884"/>
                  <a:gd name="connsiteY8" fmla="*/ 167448 h 446393"/>
                  <a:gd name="connsiteX9" fmla="*/ 285161 w 373884"/>
                  <a:gd name="connsiteY9" fmla="*/ 167448 h 446393"/>
                  <a:gd name="connsiteX10" fmla="*/ 284398 w 373884"/>
                  <a:gd name="connsiteY10" fmla="*/ 43147 h 446393"/>
                  <a:gd name="connsiteX11" fmla="*/ 327928 w 373884"/>
                  <a:gd name="connsiteY11" fmla="*/ 665 h 446393"/>
                  <a:gd name="connsiteX12" fmla="*/ 367649 w 373884"/>
                  <a:gd name="connsiteY12" fmla="*/ 665 h 446393"/>
                  <a:gd name="connsiteX13" fmla="*/ 370600 w 373884"/>
                  <a:gd name="connsiteY13" fmla="*/ 31907 h 446393"/>
                  <a:gd name="connsiteX14" fmla="*/ 371553 w 373884"/>
                  <a:gd name="connsiteY14" fmla="*/ 411574 h 446393"/>
                  <a:gd name="connsiteX15" fmla="*/ 326310 w 373884"/>
                  <a:gd name="connsiteY15" fmla="*/ 445483 h 446393"/>
                  <a:gd name="connsiteX16" fmla="*/ 284305 w 373884"/>
                  <a:gd name="connsiteY16" fmla="*/ 411764 h 446393"/>
                  <a:gd name="connsiteX17" fmla="*/ 285542 w 373884"/>
                  <a:gd name="connsiteY17" fmla="*/ 255554 h 44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3884" h="446393">
                    <a:moveTo>
                      <a:pt x="285542" y="255554"/>
                    </a:moveTo>
                    <a:lnTo>
                      <a:pt x="85517" y="255554"/>
                    </a:lnTo>
                    <a:cubicBezTo>
                      <a:pt x="85517" y="307942"/>
                      <a:pt x="83422" y="359567"/>
                      <a:pt x="86280" y="411002"/>
                    </a:cubicBezTo>
                    <a:cubicBezTo>
                      <a:pt x="88280" y="445863"/>
                      <a:pt x="69707" y="446911"/>
                      <a:pt x="44750" y="445673"/>
                    </a:cubicBezTo>
                    <a:cubicBezTo>
                      <a:pt x="22082" y="444530"/>
                      <a:pt x="-2875" y="452817"/>
                      <a:pt x="-2303" y="413097"/>
                    </a:cubicBezTo>
                    <a:cubicBezTo>
                      <a:pt x="-494" y="286606"/>
                      <a:pt x="-494" y="160047"/>
                      <a:pt x="-2303" y="33431"/>
                    </a:cubicBezTo>
                    <a:cubicBezTo>
                      <a:pt x="-2875" y="-9622"/>
                      <a:pt x="25128" y="2760"/>
                      <a:pt x="47703" y="760"/>
                    </a:cubicBezTo>
                    <a:cubicBezTo>
                      <a:pt x="72467" y="-1526"/>
                      <a:pt x="88089" y="2570"/>
                      <a:pt x="85803" y="34098"/>
                    </a:cubicBezTo>
                    <a:cubicBezTo>
                      <a:pt x="83231" y="77532"/>
                      <a:pt x="85136" y="121251"/>
                      <a:pt x="85136" y="167448"/>
                    </a:cubicBezTo>
                    <a:lnTo>
                      <a:pt x="285161" y="167448"/>
                    </a:lnTo>
                    <a:cubicBezTo>
                      <a:pt x="285161" y="125157"/>
                      <a:pt x="287352" y="84009"/>
                      <a:pt x="284398" y="43147"/>
                    </a:cubicBezTo>
                    <a:cubicBezTo>
                      <a:pt x="281924" y="8476"/>
                      <a:pt x="293923" y="-4478"/>
                      <a:pt x="327928" y="665"/>
                    </a:cubicBezTo>
                    <a:cubicBezTo>
                      <a:pt x="341169" y="1532"/>
                      <a:pt x="354408" y="1532"/>
                      <a:pt x="367649" y="665"/>
                    </a:cubicBezTo>
                    <a:cubicBezTo>
                      <a:pt x="368886" y="13714"/>
                      <a:pt x="370600" y="22763"/>
                      <a:pt x="370600" y="31907"/>
                    </a:cubicBezTo>
                    <a:cubicBezTo>
                      <a:pt x="370600" y="158494"/>
                      <a:pt x="369172" y="284986"/>
                      <a:pt x="371553" y="411574"/>
                    </a:cubicBezTo>
                    <a:cubicBezTo>
                      <a:pt x="372316" y="450817"/>
                      <a:pt x="349836" y="444911"/>
                      <a:pt x="326310" y="445483"/>
                    </a:cubicBezTo>
                    <a:cubicBezTo>
                      <a:pt x="302783" y="446054"/>
                      <a:pt x="282112" y="447578"/>
                      <a:pt x="284305" y="411764"/>
                    </a:cubicBezTo>
                    <a:cubicBezTo>
                      <a:pt x="288210" y="361377"/>
                      <a:pt x="285542" y="310513"/>
                      <a:pt x="285542" y="2555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9" name="Forme libre : forme 88">
                <a:extLst>
                  <a:ext uri="{FF2B5EF4-FFF2-40B4-BE49-F238E27FC236}">
                    <a16:creationId xmlns:a16="http://schemas.microsoft.com/office/drawing/2014/main" id="{2CEB1259-37CF-4D14-8AA9-7C56F6CD81B9}"/>
                  </a:ext>
                </a:extLst>
              </p:cNvPr>
              <p:cNvSpPr/>
              <p:nvPr/>
            </p:nvSpPr>
            <p:spPr>
              <a:xfrm>
                <a:off x="6820160" y="4562634"/>
                <a:ext cx="325548" cy="444984"/>
              </a:xfrm>
              <a:custGeom>
                <a:avLst/>
                <a:gdLst>
                  <a:gd name="connsiteX0" fmla="*/ 258793 w 325548"/>
                  <a:gd name="connsiteY0" fmla="*/ 171917 h 444984"/>
                  <a:gd name="connsiteX1" fmla="*/ 196022 w 325548"/>
                  <a:gd name="connsiteY1" fmla="*/ 252785 h 444984"/>
                  <a:gd name="connsiteX2" fmla="*/ 85247 w 325548"/>
                  <a:gd name="connsiteY2" fmla="*/ 252785 h 444984"/>
                  <a:gd name="connsiteX3" fmla="*/ 85247 w 325548"/>
                  <a:gd name="connsiteY3" fmla="*/ 361941 h 444984"/>
                  <a:gd name="connsiteX4" fmla="*/ 274129 w 325548"/>
                  <a:gd name="connsiteY4" fmla="*/ 361941 h 444984"/>
                  <a:gd name="connsiteX5" fmla="*/ 323182 w 325548"/>
                  <a:gd name="connsiteY5" fmla="*/ 406880 h 444984"/>
                  <a:gd name="connsiteX6" fmla="*/ 315752 w 325548"/>
                  <a:gd name="connsiteY6" fmla="*/ 434426 h 444984"/>
                  <a:gd name="connsiteX7" fmla="*/ 294988 w 325548"/>
                  <a:gd name="connsiteY7" fmla="*/ 443951 h 444984"/>
                  <a:gd name="connsiteX8" fmla="*/ 21716 w 325548"/>
                  <a:gd name="connsiteY8" fmla="*/ 443951 h 444984"/>
                  <a:gd name="connsiteX9" fmla="*/ -1240 w 325548"/>
                  <a:gd name="connsiteY9" fmla="*/ 426330 h 444984"/>
                  <a:gd name="connsiteX10" fmla="*/ -2287 w 325548"/>
                  <a:gd name="connsiteY10" fmla="*/ 181 h 444984"/>
                  <a:gd name="connsiteX11" fmla="*/ 81722 w 325548"/>
                  <a:gd name="connsiteY11" fmla="*/ 181 h 444984"/>
                  <a:gd name="connsiteX12" fmla="*/ 284033 w 325548"/>
                  <a:gd name="connsiteY12" fmla="*/ -390 h 444984"/>
                  <a:gd name="connsiteX13" fmla="*/ 311943 w 325548"/>
                  <a:gd name="connsiteY13" fmla="*/ 39329 h 444984"/>
                  <a:gd name="connsiteX14" fmla="*/ 283368 w 325548"/>
                  <a:gd name="connsiteY14" fmla="*/ 82763 h 444984"/>
                  <a:gd name="connsiteX15" fmla="*/ 85724 w 325548"/>
                  <a:gd name="connsiteY15" fmla="*/ 82763 h 444984"/>
                  <a:gd name="connsiteX16" fmla="*/ 85724 w 325548"/>
                  <a:gd name="connsiteY16" fmla="*/ 173156 h 444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5548" h="444984">
                    <a:moveTo>
                      <a:pt x="258793" y="171917"/>
                    </a:moveTo>
                    <a:cubicBezTo>
                      <a:pt x="266890" y="252785"/>
                      <a:pt x="266890" y="252785"/>
                      <a:pt x="196022" y="252785"/>
                    </a:cubicBezTo>
                    <a:lnTo>
                      <a:pt x="85247" y="252785"/>
                    </a:lnTo>
                    <a:lnTo>
                      <a:pt x="85247" y="361941"/>
                    </a:lnTo>
                    <a:lnTo>
                      <a:pt x="274129" y="361941"/>
                    </a:lnTo>
                    <a:cubicBezTo>
                      <a:pt x="300132" y="360798"/>
                      <a:pt x="322038" y="380924"/>
                      <a:pt x="323182" y="406880"/>
                    </a:cubicBezTo>
                    <a:cubicBezTo>
                      <a:pt x="323658" y="416615"/>
                      <a:pt x="320991" y="426234"/>
                      <a:pt x="315752" y="434426"/>
                    </a:cubicBezTo>
                    <a:cubicBezTo>
                      <a:pt x="310513" y="440446"/>
                      <a:pt x="302988" y="443923"/>
                      <a:pt x="294988" y="443951"/>
                    </a:cubicBezTo>
                    <a:cubicBezTo>
                      <a:pt x="203929" y="444618"/>
                      <a:pt x="112774" y="444904"/>
                      <a:pt x="21716" y="443951"/>
                    </a:cubicBezTo>
                    <a:cubicBezTo>
                      <a:pt x="13619" y="443951"/>
                      <a:pt x="-1145" y="432521"/>
                      <a:pt x="-1240" y="426330"/>
                    </a:cubicBezTo>
                    <a:cubicBezTo>
                      <a:pt x="-2573" y="285931"/>
                      <a:pt x="-2287" y="145533"/>
                      <a:pt x="-2287" y="181"/>
                    </a:cubicBezTo>
                    <a:lnTo>
                      <a:pt x="81722" y="181"/>
                    </a:lnTo>
                    <a:cubicBezTo>
                      <a:pt x="149160" y="181"/>
                      <a:pt x="216598" y="1515"/>
                      <a:pt x="284033" y="-390"/>
                    </a:cubicBezTo>
                    <a:cubicBezTo>
                      <a:pt x="317561" y="-1342"/>
                      <a:pt x="312608" y="19803"/>
                      <a:pt x="311943" y="39329"/>
                    </a:cubicBezTo>
                    <a:cubicBezTo>
                      <a:pt x="311276" y="58856"/>
                      <a:pt x="319847" y="83620"/>
                      <a:pt x="283368" y="82763"/>
                    </a:cubicBezTo>
                    <a:cubicBezTo>
                      <a:pt x="218407" y="81239"/>
                      <a:pt x="153350" y="82763"/>
                      <a:pt x="85724" y="82763"/>
                    </a:cubicBezTo>
                    <a:lnTo>
                      <a:pt x="85724" y="17315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0" name="Forme libre : forme 89">
                <a:extLst>
                  <a:ext uri="{FF2B5EF4-FFF2-40B4-BE49-F238E27FC236}">
                    <a16:creationId xmlns:a16="http://schemas.microsoft.com/office/drawing/2014/main" id="{B0072698-C787-4B91-B755-2F2F440191D6}"/>
                  </a:ext>
                </a:extLst>
              </p:cNvPr>
              <p:cNvSpPr/>
              <p:nvPr/>
            </p:nvSpPr>
            <p:spPr>
              <a:xfrm>
                <a:off x="5214746" y="5161680"/>
                <a:ext cx="323148" cy="444284"/>
              </a:xfrm>
              <a:custGeom>
                <a:avLst/>
                <a:gdLst>
                  <a:gd name="connsiteX0" fmla="*/ 261720 w 323148"/>
                  <a:gd name="connsiteY0" fmla="*/ 171898 h 444284"/>
                  <a:gd name="connsiteX1" fmla="*/ 261720 w 323148"/>
                  <a:gd name="connsiteY1" fmla="*/ 251908 h 444284"/>
                  <a:gd name="connsiteX2" fmla="*/ 85126 w 323148"/>
                  <a:gd name="connsiteY2" fmla="*/ 251908 h 444284"/>
                  <a:gd name="connsiteX3" fmla="*/ 86366 w 323148"/>
                  <a:gd name="connsiteY3" fmla="*/ 346111 h 444284"/>
                  <a:gd name="connsiteX4" fmla="*/ 113606 w 323148"/>
                  <a:gd name="connsiteY4" fmla="*/ 362589 h 444284"/>
                  <a:gd name="connsiteX5" fmla="*/ 287342 w 323148"/>
                  <a:gd name="connsiteY5" fmla="*/ 362589 h 444284"/>
                  <a:gd name="connsiteX6" fmla="*/ 320775 w 323148"/>
                  <a:gd name="connsiteY6" fmla="*/ 405071 h 444284"/>
                  <a:gd name="connsiteX7" fmla="*/ 287437 w 323148"/>
                  <a:gd name="connsiteY7" fmla="*/ 443837 h 444284"/>
                  <a:gd name="connsiteX8" fmla="*/ 1687 w 323148"/>
                  <a:gd name="connsiteY8" fmla="*/ 443075 h 444284"/>
                  <a:gd name="connsiteX9" fmla="*/ -1552 w 323148"/>
                  <a:gd name="connsiteY9" fmla="*/ 413262 h 444284"/>
                  <a:gd name="connsiteX10" fmla="*/ -2313 w 323148"/>
                  <a:gd name="connsiteY10" fmla="*/ 34072 h 444284"/>
                  <a:gd name="connsiteX11" fmla="*/ 31785 w 323148"/>
                  <a:gd name="connsiteY11" fmla="*/ -409 h 444284"/>
                  <a:gd name="connsiteX12" fmla="*/ 269910 w 323148"/>
                  <a:gd name="connsiteY12" fmla="*/ 163 h 444284"/>
                  <a:gd name="connsiteX13" fmla="*/ 315061 w 323148"/>
                  <a:gd name="connsiteY13" fmla="*/ 47788 h 444284"/>
                  <a:gd name="connsiteX14" fmla="*/ 312298 w 323148"/>
                  <a:gd name="connsiteY14" fmla="*/ 79696 h 444284"/>
                  <a:gd name="connsiteX15" fmla="*/ 87698 w 323148"/>
                  <a:gd name="connsiteY15" fmla="*/ 79696 h 444284"/>
                  <a:gd name="connsiteX16" fmla="*/ 87698 w 323148"/>
                  <a:gd name="connsiteY16" fmla="*/ 171708 h 444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3148" h="444284">
                    <a:moveTo>
                      <a:pt x="261720" y="171898"/>
                    </a:moveTo>
                    <a:lnTo>
                      <a:pt x="261720" y="251908"/>
                    </a:lnTo>
                    <a:lnTo>
                      <a:pt x="85126" y="251908"/>
                    </a:lnTo>
                    <a:cubicBezTo>
                      <a:pt x="85126" y="285722"/>
                      <a:pt x="83412" y="316107"/>
                      <a:pt x="86366" y="346111"/>
                    </a:cubicBezTo>
                    <a:cubicBezTo>
                      <a:pt x="87031" y="352683"/>
                      <a:pt x="103890" y="362398"/>
                      <a:pt x="113606" y="362589"/>
                    </a:cubicBezTo>
                    <a:cubicBezTo>
                      <a:pt x="171423" y="364208"/>
                      <a:pt x="229524" y="365351"/>
                      <a:pt x="287342" y="362589"/>
                    </a:cubicBezTo>
                    <a:cubicBezTo>
                      <a:pt x="323061" y="360970"/>
                      <a:pt x="320298" y="381639"/>
                      <a:pt x="320775" y="405071"/>
                    </a:cubicBezTo>
                    <a:cubicBezTo>
                      <a:pt x="321251" y="428502"/>
                      <a:pt x="319728" y="444599"/>
                      <a:pt x="287437" y="443837"/>
                    </a:cubicBezTo>
                    <a:cubicBezTo>
                      <a:pt x="193141" y="441646"/>
                      <a:pt x="98651" y="443075"/>
                      <a:pt x="1687" y="443075"/>
                    </a:cubicBezTo>
                    <a:cubicBezTo>
                      <a:pt x="69" y="433198"/>
                      <a:pt x="-980" y="423254"/>
                      <a:pt x="-1552" y="413262"/>
                    </a:cubicBezTo>
                    <a:cubicBezTo>
                      <a:pt x="-1552" y="286865"/>
                      <a:pt x="-980" y="160469"/>
                      <a:pt x="-2313" y="34072"/>
                    </a:cubicBezTo>
                    <a:cubicBezTo>
                      <a:pt x="-2313" y="7592"/>
                      <a:pt x="5308" y="-790"/>
                      <a:pt x="31785" y="-409"/>
                    </a:cubicBezTo>
                    <a:cubicBezTo>
                      <a:pt x="110939" y="1020"/>
                      <a:pt x="190187" y="67"/>
                      <a:pt x="269910" y="163"/>
                    </a:cubicBezTo>
                    <a:cubicBezTo>
                      <a:pt x="316012" y="163"/>
                      <a:pt x="316108" y="163"/>
                      <a:pt x="315061" y="47788"/>
                    </a:cubicBezTo>
                    <a:cubicBezTo>
                      <a:pt x="315061" y="57313"/>
                      <a:pt x="313536" y="66266"/>
                      <a:pt x="312298" y="79696"/>
                    </a:cubicBezTo>
                    <a:lnTo>
                      <a:pt x="87698" y="79696"/>
                    </a:lnTo>
                    <a:lnTo>
                      <a:pt x="87698" y="1717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1" name="Forme libre : forme 90">
                <a:extLst>
                  <a:ext uri="{FF2B5EF4-FFF2-40B4-BE49-F238E27FC236}">
                    <a16:creationId xmlns:a16="http://schemas.microsoft.com/office/drawing/2014/main" id="{156F4521-174A-4C0B-8FCF-7576E413BA73}"/>
                  </a:ext>
                </a:extLst>
              </p:cNvPr>
              <p:cNvSpPr/>
              <p:nvPr/>
            </p:nvSpPr>
            <p:spPr>
              <a:xfrm>
                <a:off x="6067816" y="5161101"/>
                <a:ext cx="367950" cy="451040"/>
              </a:xfrm>
              <a:custGeom>
                <a:avLst/>
                <a:gdLst>
                  <a:gd name="connsiteX0" fmla="*/ 276379 w 367950"/>
                  <a:gd name="connsiteY0" fmla="*/ 152475 h 451040"/>
                  <a:gd name="connsiteX1" fmla="*/ 276379 w 367950"/>
                  <a:gd name="connsiteY1" fmla="*/ 28650 h 451040"/>
                  <a:gd name="connsiteX2" fmla="*/ 303715 w 367950"/>
                  <a:gd name="connsiteY2" fmla="*/ 838 h 451040"/>
                  <a:gd name="connsiteX3" fmla="*/ 365341 w 367950"/>
                  <a:gd name="connsiteY3" fmla="*/ 57988 h 451040"/>
                  <a:gd name="connsiteX4" fmla="*/ 365341 w 367950"/>
                  <a:gd name="connsiteY4" fmla="*/ 260108 h 451040"/>
                  <a:gd name="connsiteX5" fmla="*/ 179699 w 367950"/>
                  <a:gd name="connsiteY5" fmla="*/ 450608 h 451040"/>
                  <a:gd name="connsiteX6" fmla="*/ -1276 w 367950"/>
                  <a:gd name="connsiteY6" fmla="*/ 258774 h 451040"/>
                  <a:gd name="connsiteX7" fmla="*/ -2227 w 367950"/>
                  <a:gd name="connsiteY7" fmla="*/ 38842 h 451040"/>
                  <a:gd name="connsiteX8" fmla="*/ 43110 w 367950"/>
                  <a:gd name="connsiteY8" fmla="*/ -20 h 451040"/>
                  <a:gd name="connsiteX9" fmla="*/ 87307 w 367950"/>
                  <a:gd name="connsiteY9" fmla="*/ 40271 h 451040"/>
                  <a:gd name="connsiteX10" fmla="*/ 86735 w 367950"/>
                  <a:gd name="connsiteY10" fmla="*/ 263727 h 451040"/>
                  <a:gd name="connsiteX11" fmla="*/ 143029 w 367950"/>
                  <a:gd name="connsiteY11" fmla="*/ 362311 h 451040"/>
                  <a:gd name="connsiteX12" fmla="*/ 275426 w 367950"/>
                  <a:gd name="connsiteY12" fmla="*/ 280015 h 451040"/>
                  <a:gd name="connsiteX13" fmla="*/ 275902 w 367950"/>
                  <a:gd name="connsiteY13" fmla="*/ 152380 h 451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7950" h="451040">
                    <a:moveTo>
                      <a:pt x="276379" y="152475"/>
                    </a:moveTo>
                    <a:cubicBezTo>
                      <a:pt x="276379" y="111042"/>
                      <a:pt x="276854" y="69703"/>
                      <a:pt x="276379" y="28650"/>
                    </a:cubicBezTo>
                    <a:cubicBezTo>
                      <a:pt x="276379" y="9029"/>
                      <a:pt x="284379" y="2076"/>
                      <a:pt x="303715" y="838"/>
                    </a:cubicBezTo>
                    <a:cubicBezTo>
                      <a:pt x="363341" y="-2973"/>
                      <a:pt x="365341" y="-1734"/>
                      <a:pt x="365341" y="57988"/>
                    </a:cubicBezTo>
                    <a:cubicBezTo>
                      <a:pt x="365341" y="125329"/>
                      <a:pt x="366009" y="192766"/>
                      <a:pt x="365341" y="260108"/>
                    </a:cubicBezTo>
                    <a:cubicBezTo>
                      <a:pt x="363913" y="371836"/>
                      <a:pt x="285618" y="451751"/>
                      <a:pt x="179699" y="450608"/>
                    </a:cubicBezTo>
                    <a:cubicBezTo>
                      <a:pt x="76259" y="449751"/>
                      <a:pt x="-513" y="368502"/>
                      <a:pt x="-1276" y="258774"/>
                    </a:cubicBezTo>
                    <a:cubicBezTo>
                      <a:pt x="-1276" y="185432"/>
                      <a:pt x="819" y="112089"/>
                      <a:pt x="-2227" y="38842"/>
                    </a:cubicBezTo>
                    <a:cubicBezTo>
                      <a:pt x="-3753" y="742"/>
                      <a:pt x="15297" y="742"/>
                      <a:pt x="43110" y="-20"/>
                    </a:cubicBezTo>
                    <a:cubicBezTo>
                      <a:pt x="73210" y="-877"/>
                      <a:pt x="88449" y="4933"/>
                      <a:pt x="87307" y="40271"/>
                    </a:cubicBezTo>
                    <a:cubicBezTo>
                      <a:pt x="84830" y="114661"/>
                      <a:pt x="86449" y="189242"/>
                      <a:pt x="86735" y="263727"/>
                    </a:cubicBezTo>
                    <a:cubicBezTo>
                      <a:pt x="86735" y="307066"/>
                      <a:pt x="101785" y="342880"/>
                      <a:pt x="143029" y="362311"/>
                    </a:cubicBezTo>
                    <a:cubicBezTo>
                      <a:pt x="203511" y="390886"/>
                      <a:pt x="271331" y="349262"/>
                      <a:pt x="275426" y="280015"/>
                    </a:cubicBezTo>
                    <a:cubicBezTo>
                      <a:pt x="277998" y="237629"/>
                      <a:pt x="275902" y="194957"/>
                      <a:pt x="275902" y="15238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2" name="Forme libre : forme 91">
                <a:extLst>
                  <a:ext uri="{FF2B5EF4-FFF2-40B4-BE49-F238E27FC236}">
                    <a16:creationId xmlns:a16="http://schemas.microsoft.com/office/drawing/2014/main" id="{9358EB1F-4EE1-48A9-822E-1DF7DB71A0FD}"/>
                  </a:ext>
                </a:extLst>
              </p:cNvPr>
              <p:cNvSpPr/>
              <p:nvPr/>
            </p:nvSpPr>
            <p:spPr>
              <a:xfrm>
                <a:off x="6934390" y="5162351"/>
                <a:ext cx="419572" cy="444015"/>
              </a:xfrm>
              <a:custGeom>
                <a:avLst/>
                <a:gdLst>
                  <a:gd name="connsiteX0" fmla="*/ -2313 w 419572"/>
                  <a:gd name="connsiteY0" fmla="*/ 439166 h 444015"/>
                  <a:gd name="connsiteX1" fmla="*/ 89698 w 419572"/>
                  <a:gd name="connsiteY1" fmla="*/ 210566 h 444015"/>
                  <a:gd name="connsiteX2" fmla="*/ 164280 w 419572"/>
                  <a:gd name="connsiteY2" fmla="*/ 23400 h 444015"/>
                  <a:gd name="connsiteX3" fmla="*/ 205807 w 419572"/>
                  <a:gd name="connsiteY3" fmla="*/ -127 h 444015"/>
                  <a:gd name="connsiteX4" fmla="*/ 253432 w 419572"/>
                  <a:gd name="connsiteY4" fmla="*/ 18923 h 444015"/>
                  <a:gd name="connsiteX5" fmla="*/ 416120 w 419572"/>
                  <a:gd name="connsiteY5" fmla="*/ 426021 h 444015"/>
                  <a:gd name="connsiteX6" fmla="*/ 417166 w 419572"/>
                  <a:gd name="connsiteY6" fmla="*/ 442309 h 444015"/>
                  <a:gd name="connsiteX7" fmla="*/ 348587 w 419572"/>
                  <a:gd name="connsiteY7" fmla="*/ 440880 h 444015"/>
                  <a:gd name="connsiteX8" fmla="*/ 322298 w 419572"/>
                  <a:gd name="connsiteY8" fmla="*/ 409352 h 444015"/>
                  <a:gd name="connsiteX9" fmla="*/ 248384 w 419572"/>
                  <a:gd name="connsiteY9" fmla="*/ 360013 h 444015"/>
                  <a:gd name="connsiteX10" fmla="*/ 142276 w 419572"/>
                  <a:gd name="connsiteY10" fmla="*/ 361823 h 444015"/>
                  <a:gd name="connsiteX11" fmla="*/ 109320 w 419572"/>
                  <a:gd name="connsiteY11" fmla="*/ 383921 h 444015"/>
                  <a:gd name="connsiteX12" fmla="*/ -2313 w 419572"/>
                  <a:gd name="connsiteY12" fmla="*/ 439166 h 444015"/>
                  <a:gd name="connsiteX13" fmla="*/ 146562 w 419572"/>
                  <a:gd name="connsiteY13" fmla="*/ 280956 h 444015"/>
                  <a:gd name="connsiteX14" fmla="*/ 272006 w 419572"/>
                  <a:gd name="connsiteY14" fmla="*/ 280956 h 444015"/>
                  <a:gd name="connsiteX15" fmla="*/ 209809 w 419572"/>
                  <a:gd name="connsiteY15" fmla="*/ 113601 h 444015"/>
                  <a:gd name="connsiteX16" fmla="*/ 146562 w 419572"/>
                  <a:gd name="connsiteY16" fmla="*/ 280956 h 44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9572" h="444015">
                    <a:moveTo>
                      <a:pt x="-2313" y="439166"/>
                    </a:moveTo>
                    <a:cubicBezTo>
                      <a:pt x="29213" y="360680"/>
                      <a:pt x="59409" y="285527"/>
                      <a:pt x="89698" y="210566"/>
                    </a:cubicBezTo>
                    <a:cubicBezTo>
                      <a:pt x="114655" y="148272"/>
                      <a:pt x="140467" y="86169"/>
                      <a:pt x="164280" y="23400"/>
                    </a:cubicBezTo>
                    <a:cubicBezTo>
                      <a:pt x="172374" y="2254"/>
                      <a:pt x="186662" y="-1651"/>
                      <a:pt x="205807" y="-127"/>
                    </a:cubicBezTo>
                    <a:cubicBezTo>
                      <a:pt x="224953" y="1397"/>
                      <a:pt x="243907" y="-5842"/>
                      <a:pt x="253432" y="18923"/>
                    </a:cubicBezTo>
                    <a:cubicBezTo>
                      <a:pt x="307155" y="154845"/>
                      <a:pt x="361923" y="290290"/>
                      <a:pt x="416120" y="426021"/>
                    </a:cubicBezTo>
                    <a:cubicBezTo>
                      <a:pt x="417073" y="431394"/>
                      <a:pt x="417453" y="436861"/>
                      <a:pt x="417166" y="442309"/>
                    </a:cubicBezTo>
                    <a:cubicBezTo>
                      <a:pt x="393831" y="442309"/>
                      <a:pt x="370209" y="445833"/>
                      <a:pt x="348587" y="440880"/>
                    </a:cubicBezTo>
                    <a:cubicBezTo>
                      <a:pt x="337634" y="438404"/>
                      <a:pt x="325156" y="421830"/>
                      <a:pt x="322298" y="409352"/>
                    </a:cubicBezTo>
                    <a:cubicBezTo>
                      <a:pt x="312773" y="368014"/>
                      <a:pt x="288865" y="355822"/>
                      <a:pt x="248384" y="360013"/>
                    </a:cubicBezTo>
                    <a:cubicBezTo>
                      <a:pt x="213332" y="363633"/>
                      <a:pt x="177423" y="358965"/>
                      <a:pt x="142276" y="361823"/>
                    </a:cubicBezTo>
                    <a:cubicBezTo>
                      <a:pt x="128561" y="363919"/>
                      <a:pt x="116464" y="372015"/>
                      <a:pt x="109320" y="383921"/>
                    </a:cubicBezTo>
                    <a:cubicBezTo>
                      <a:pt x="78841" y="448215"/>
                      <a:pt x="79696" y="448595"/>
                      <a:pt x="-2313" y="439166"/>
                    </a:cubicBezTo>
                    <a:close/>
                    <a:moveTo>
                      <a:pt x="146562" y="280956"/>
                    </a:moveTo>
                    <a:lnTo>
                      <a:pt x="272006" y="280956"/>
                    </a:lnTo>
                    <a:cubicBezTo>
                      <a:pt x="251337" y="225425"/>
                      <a:pt x="232382" y="174466"/>
                      <a:pt x="209809" y="113601"/>
                    </a:cubicBezTo>
                    <a:cubicBezTo>
                      <a:pt x="186376" y="175514"/>
                      <a:pt x="167042" y="226663"/>
                      <a:pt x="146562" y="2809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3" name="Forme libre : forme 92">
                <a:extLst>
                  <a:ext uri="{FF2B5EF4-FFF2-40B4-BE49-F238E27FC236}">
                    <a16:creationId xmlns:a16="http://schemas.microsoft.com/office/drawing/2014/main" id="{60A4E574-0AEE-429D-9996-179B1027AF67}"/>
                  </a:ext>
                </a:extLst>
              </p:cNvPr>
              <p:cNvSpPr/>
              <p:nvPr/>
            </p:nvSpPr>
            <p:spPr>
              <a:xfrm>
                <a:off x="5870518" y="4555331"/>
                <a:ext cx="374488" cy="456359"/>
              </a:xfrm>
              <a:custGeom>
                <a:avLst/>
                <a:gdLst>
                  <a:gd name="connsiteX0" fmla="*/ 366900 w 374488"/>
                  <a:gd name="connsiteY0" fmla="*/ 51872 h 456359"/>
                  <a:gd name="connsiteX1" fmla="*/ 354994 w 374488"/>
                  <a:gd name="connsiteY1" fmla="*/ 72255 h 456359"/>
                  <a:gd name="connsiteX2" fmla="*/ 280319 w 374488"/>
                  <a:gd name="connsiteY2" fmla="*/ 94829 h 456359"/>
                  <a:gd name="connsiteX3" fmla="*/ 115631 w 374488"/>
                  <a:gd name="connsiteY3" fmla="*/ 132929 h 456359"/>
                  <a:gd name="connsiteX4" fmla="*/ 102962 w 374488"/>
                  <a:gd name="connsiteY4" fmla="*/ 305141 h 456359"/>
                  <a:gd name="connsiteX5" fmla="*/ 258220 w 374488"/>
                  <a:gd name="connsiteY5" fmla="*/ 372673 h 456359"/>
                  <a:gd name="connsiteX6" fmla="*/ 295748 w 374488"/>
                  <a:gd name="connsiteY6" fmla="*/ 324096 h 456359"/>
                  <a:gd name="connsiteX7" fmla="*/ 295748 w 374488"/>
                  <a:gd name="connsiteY7" fmla="*/ 309903 h 456359"/>
                  <a:gd name="connsiteX8" fmla="*/ 371948 w 374488"/>
                  <a:gd name="connsiteY8" fmla="*/ 258564 h 456359"/>
                  <a:gd name="connsiteX9" fmla="*/ 371188 w 374488"/>
                  <a:gd name="connsiteY9" fmla="*/ 394866 h 456359"/>
                  <a:gd name="connsiteX10" fmla="*/ 354898 w 374488"/>
                  <a:gd name="connsiteY10" fmla="*/ 419156 h 456359"/>
                  <a:gd name="connsiteX11" fmla="*/ 54482 w 374488"/>
                  <a:gd name="connsiteY11" fmla="*/ 378388 h 456359"/>
                  <a:gd name="connsiteX12" fmla="*/ 54482 w 374488"/>
                  <a:gd name="connsiteY12" fmla="*/ 76732 h 456359"/>
                  <a:gd name="connsiteX13" fmla="*/ 350708 w 374488"/>
                  <a:gd name="connsiteY13" fmla="*/ 37584 h 456359"/>
                  <a:gd name="connsiteX14" fmla="*/ 366900 w 374488"/>
                  <a:gd name="connsiteY14" fmla="*/ 51872 h 456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4488" h="456359">
                    <a:moveTo>
                      <a:pt x="366900" y="51872"/>
                    </a:moveTo>
                    <a:cubicBezTo>
                      <a:pt x="361947" y="60253"/>
                      <a:pt x="358805" y="66444"/>
                      <a:pt x="354994" y="72255"/>
                    </a:cubicBezTo>
                    <a:cubicBezTo>
                      <a:pt x="326419" y="115022"/>
                      <a:pt x="326419" y="115022"/>
                      <a:pt x="280319" y="94829"/>
                    </a:cubicBezTo>
                    <a:cubicBezTo>
                      <a:pt x="222978" y="70835"/>
                      <a:pt x="156685" y="86171"/>
                      <a:pt x="115631" y="132929"/>
                    </a:cubicBezTo>
                    <a:cubicBezTo>
                      <a:pt x="74864" y="181668"/>
                      <a:pt x="69816" y="250963"/>
                      <a:pt x="102962" y="305141"/>
                    </a:cubicBezTo>
                    <a:cubicBezTo>
                      <a:pt x="134777" y="358700"/>
                      <a:pt x="197357" y="385894"/>
                      <a:pt x="258220" y="372673"/>
                    </a:cubicBezTo>
                    <a:cubicBezTo>
                      <a:pt x="284414" y="366387"/>
                      <a:pt x="301369" y="354480"/>
                      <a:pt x="295748" y="324096"/>
                    </a:cubicBezTo>
                    <a:cubicBezTo>
                      <a:pt x="295272" y="319371"/>
                      <a:pt x="295272" y="314628"/>
                      <a:pt x="295748" y="309903"/>
                    </a:cubicBezTo>
                    <a:cubicBezTo>
                      <a:pt x="295748" y="245610"/>
                      <a:pt x="301274" y="241705"/>
                      <a:pt x="371948" y="258564"/>
                    </a:cubicBezTo>
                    <a:cubicBezTo>
                      <a:pt x="371948" y="303331"/>
                      <a:pt x="372806" y="349146"/>
                      <a:pt x="371188" y="394866"/>
                    </a:cubicBezTo>
                    <a:cubicBezTo>
                      <a:pt x="369186" y="404810"/>
                      <a:pt x="363377" y="413545"/>
                      <a:pt x="354898" y="419156"/>
                    </a:cubicBezTo>
                    <a:cubicBezTo>
                      <a:pt x="264792" y="481449"/>
                      <a:pt x="127824" y="462494"/>
                      <a:pt x="54482" y="378388"/>
                    </a:cubicBezTo>
                    <a:cubicBezTo>
                      <a:pt x="-21244" y="292101"/>
                      <a:pt x="-21244" y="163018"/>
                      <a:pt x="54482" y="76732"/>
                    </a:cubicBezTo>
                    <a:cubicBezTo>
                      <a:pt x="129538" y="-8327"/>
                      <a:pt x="259269" y="-25567"/>
                      <a:pt x="350708" y="37584"/>
                    </a:cubicBezTo>
                    <a:cubicBezTo>
                      <a:pt x="355280" y="41394"/>
                      <a:pt x="359470" y="45489"/>
                      <a:pt x="366900" y="518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4" name="Forme libre : forme 93">
                <a:extLst>
                  <a:ext uri="{FF2B5EF4-FFF2-40B4-BE49-F238E27FC236}">
                    <a16:creationId xmlns:a16="http://schemas.microsoft.com/office/drawing/2014/main" id="{6533029C-8A85-4642-8CD0-05EC6398FE7D}"/>
                  </a:ext>
                </a:extLst>
              </p:cNvPr>
              <p:cNvSpPr/>
              <p:nvPr/>
            </p:nvSpPr>
            <p:spPr>
              <a:xfrm>
                <a:off x="6518003" y="5155992"/>
                <a:ext cx="366571" cy="456080"/>
              </a:xfrm>
              <a:custGeom>
                <a:avLst/>
                <a:gdLst>
                  <a:gd name="connsiteX0" fmla="*/ 363782 w 366571"/>
                  <a:gd name="connsiteY0" fmla="*/ 50618 h 456080"/>
                  <a:gd name="connsiteX1" fmla="*/ 327301 w 366571"/>
                  <a:gd name="connsiteY1" fmla="*/ 113483 h 456080"/>
                  <a:gd name="connsiteX2" fmla="*/ 104986 w 366571"/>
                  <a:gd name="connsiteY2" fmla="*/ 154441 h 456080"/>
                  <a:gd name="connsiteX3" fmla="*/ 127466 w 366571"/>
                  <a:gd name="connsiteY3" fmla="*/ 331511 h 456080"/>
                  <a:gd name="connsiteX4" fmla="*/ 326159 w 366571"/>
                  <a:gd name="connsiteY4" fmla="*/ 341036 h 456080"/>
                  <a:gd name="connsiteX5" fmla="*/ 364259 w 366571"/>
                  <a:gd name="connsiteY5" fmla="*/ 403900 h 456080"/>
                  <a:gd name="connsiteX6" fmla="*/ 61840 w 366571"/>
                  <a:gd name="connsiteY6" fmla="*/ 385803 h 456080"/>
                  <a:gd name="connsiteX7" fmla="*/ 67554 w 366571"/>
                  <a:gd name="connsiteY7" fmla="*/ 62562 h 456080"/>
                  <a:gd name="connsiteX8" fmla="*/ 68984 w 366571"/>
                  <a:gd name="connsiteY8" fmla="*/ 61191 h 456080"/>
                  <a:gd name="connsiteX9" fmla="*/ 363782 w 366571"/>
                  <a:gd name="connsiteY9" fmla="*/ 50618 h 45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6571" h="456080">
                    <a:moveTo>
                      <a:pt x="363782" y="50618"/>
                    </a:moveTo>
                    <a:cubicBezTo>
                      <a:pt x="352448" y="69668"/>
                      <a:pt x="340826" y="90242"/>
                      <a:pt x="327301" y="113483"/>
                    </a:cubicBezTo>
                    <a:cubicBezTo>
                      <a:pt x="241004" y="66906"/>
                      <a:pt x="161853" y="63096"/>
                      <a:pt x="104986" y="154441"/>
                    </a:cubicBezTo>
                    <a:cubicBezTo>
                      <a:pt x="70698" y="209495"/>
                      <a:pt x="82699" y="284838"/>
                      <a:pt x="127466" y="331511"/>
                    </a:cubicBezTo>
                    <a:cubicBezTo>
                      <a:pt x="176424" y="382564"/>
                      <a:pt x="235767" y="386184"/>
                      <a:pt x="326159" y="341036"/>
                    </a:cubicBezTo>
                    <a:cubicBezTo>
                      <a:pt x="339016" y="361895"/>
                      <a:pt x="352067" y="383136"/>
                      <a:pt x="364259" y="403900"/>
                    </a:cubicBezTo>
                    <a:cubicBezTo>
                      <a:pt x="286915" y="480100"/>
                      <a:pt x="144135" y="470575"/>
                      <a:pt x="61840" y="385803"/>
                    </a:cubicBezTo>
                    <a:cubicBezTo>
                      <a:pt x="-25887" y="294963"/>
                      <a:pt x="-23315" y="150249"/>
                      <a:pt x="67554" y="62562"/>
                    </a:cubicBezTo>
                    <a:cubicBezTo>
                      <a:pt x="68031" y="62105"/>
                      <a:pt x="68507" y="61648"/>
                      <a:pt x="68984" y="61191"/>
                    </a:cubicBezTo>
                    <a:cubicBezTo>
                      <a:pt x="152423" y="-15867"/>
                      <a:pt x="296917" y="-22057"/>
                      <a:pt x="363782" y="506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5" name="Forme libre : forme 94">
                <a:extLst>
                  <a:ext uri="{FF2B5EF4-FFF2-40B4-BE49-F238E27FC236}">
                    <a16:creationId xmlns:a16="http://schemas.microsoft.com/office/drawing/2014/main" id="{749AD26E-DD4B-494C-BB83-417786916D85}"/>
                  </a:ext>
                </a:extLst>
              </p:cNvPr>
              <p:cNvSpPr/>
              <p:nvPr/>
            </p:nvSpPr>
            <p:spPr>
              <a:xfrm>
                <a:off x="7361703" y="5161785"/>
                <a:ext cx="339856" cy="442152"/>
              </a:xfrm>
              <a:custGeom>
                <a:avLst/>
                <a:gdLst>
                  <a:gd name="connsiteX0" fmla="*/ 209787 w 339856"/>
                  <a:gd name="connsiteY0" fmla="*/ 441732 h 442152"/>
                  <a:gd name="connsiteX1" fmla="*/ 124062 w 339856"/>
                  <a:gd name="connsiteY1" fmla="*/ 441732 h 442152"/>
                  <a:gd name="connsiteX2" fmla="*/ 124062 w 339856"/>
                  <a:gd name="connsiteY2" fmla="*/ 79782 h 442152"/>
                  <a:gd name="connsiteX3" fmla="*/ 24812 w 339856"/>
                  <a:gd name="connsiteY3" fmla="*/ 79782 h 442152"/>
                  <a:gd name="connsiteX4" fmla="*/ -1667 w 339856"/>
                  <a:gd name="connsiteY4" fmla="*/ 41682 h 442152"/>
                  <a:gd name="connsiteX5" fmla="*/ 24050 w 339856"/>
                  <a:gd name="connsiteY5" fmla="*/ -418 h 442152"/>
                  <a:gd name="connsiteX6" fmla="*/ 311609 w 339856"/>
                  <a:gd name="connsiteY6" fmla="*/ -418 h 442152"/>
                  <a:gd name="connsiteX7" fmla="*/ 336375 w 339856"/>
                  <a:gd name="connsiteY7" fmla="*/ 45873 h 442152"/>
                  <a:gd name="connsiteX8" fmla="*/ 309418 w 339856"/>
                  <a:gd name="connsiteY8" fmla="*/ 79591 h 442152"/>
                  <a:gd name="connsiteX9" fmla="*/ 209596 w 339856"/>
                  <a:gd name="connsiteY9" fmla="*/ 79591 h 442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9856" h="442152">
                    <a:moveTo>
                      <a:pt x="209787" y="441732"/>
                    </a:moveTo>
                    <a:lnTo>
                      <a:pt x="124062" y="441732"/>
                    </a:lnTo>
                    <a:lnTo>
                      <a:pt x="124062" y="79782"/>
                    </a:lnTo>
                    <a:cubicBezTo>
                      <a:pt x="87771" y="79782"/>
                      <a:pt x="56245" y="78734"/>
                      <a:pt x="24812" y="79782"/>
                    </a:cubicBezTo>
                    <a:cubicBezTo>
                      <a:pt x="-6621" y="80829"/>
                      <a:pt x="-2526" y="60732"/>
                      <a:pt x="-1667" y="41682"/>
                    </a:cubicBezTo>
                    <a:cubicBezTo>
                      <a:pt x="-809" y="22632"/>
                      <a:pt x="-10239" y="-705"/>
                      <a:pt x="24050" y="-418"/>
                    </a:cubicBezTo>
                    <a:cubicBezTo>
                      <a:pt x="119872" y="343"/>
                      <a:pt x="215789" y="-418"/>
                      <a:pt x="311609" y="-418"/>
                    </a:cubicBezTo>
                    <a:cubicBezTo>
                      <a:pt x="349709" y="-418"/>
                      <a:pt x="333803" y="28157"/>
                      <a:pt x="336375" y="45873"/>
                    </a:cubicBezTo>
                    <a:cubicBezTo>
                      <a:pt x="338947" y="63589"/>
                      <a:pt x="336375" y="80829"/>
                      <a:pt x="309418" y="79591"/>
                    </a:cubicBezTo>
                    <a:cubicBezTo>
                      <a:pt x="277702" y="78067"/>
                      <a:pt x="245792" y="79591"/>
                      <a:pt x="209596" y="79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6" name="Forme libre : forme 95">
                <a:extLst>
                  <a:ext uri="{FF2B5EF4-FFF2-40B4-BE49-F238E27FC236}">
                    <a16:creationId xmlns:a16="http://schemas.microsoft.com/office/drawing/2014/main" id="{A893CE64-3B96-43AD-8F4E-C8773CB9AABD}"/>
                  </a:ext>
                </a:extLst>
              </p:cNvPr>
              <p:cNvSpPr/>
              <p:nvPr/>
            </p:nvSpPr>
            <p:spPr>
              <a:xfrm>
                <a:off x="5691722" y="4560811"/>
                <a:ext cx="90106" cy="446797"/>
              </a:xfrm>
              <a:custGeom>
                <a:avLst/>
                <a:gdLst>
                  <a:gd name="connsiteX0" fmla="*/ 86973 w 90106"/>
                  <a:gd name="connsiteY0" fmla="*/ 227652 h 446797"/>
                  <a:gd name="connsiteX1" fmla="*/ 86973 w 90106"/>
                  <a:gd name="connsiteY1" fmla="*/ 415485 h 446797"/>
                  <a:gd name="connsiteX2" fmla="*/ 55826 w 90106"/>
                  <a:gd name="connsiteY2" fmla="*/ 446251 h 446797"/>
                  <a:gd name="connsiteX3" fmla="*/ -1324 w 90106"/>
                  <a:gd name="connsiteY3" fmla="*/ 389101 h 446797"/>
                  <a:gd name="connsiteX4" fmla="*/ -2277 w 90106"/>
                  <a:gd name="connsiteY4" fmla="*/ 45153 h 446797"/>
                  <a:gd name="connsiteX5" fmla="*/ 43634 w 90106"/>
                  <a:gd name="connsiteY5" fmla="*/ -377 h 446797"/>
                  <a:gd name="connsiteX6" fmla="*/ 87640 w 90106"/>
                  <a:gd name="connsiteY6" fmla="*/ 47248 h 446797"/>
                  <a:gd name="connsiteX7" fmla="*/ 86973 w 90106"/>
                  <a:gd name="connsiteY7" fmla="*/ 227652 h 446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106" h="446797">
                    <a:moveTo>
                      <a:pt x="86973" y="227652"/>
                    </a:moveTo>
                    <a:cubicBezTo>
                      <a:pt x="86973" y="290231"/>
                      <a:pt x="86306" y="352906"/>
                      <a:pt x="86973" y="415485"/>
                    </a:cubicBezTo>
                    <a:cubicBezTo>
                      <a:pt x="86973" y="438726"/>
                      <a:pt x="78685" y="446060"/>
                      <a:pt x="55826" y="446251"/>
                    </a:cubicBezTo>
                    <a:cubicBezTo>
                      <a:pt x="-1324" y="446822"/>
                      <a:pt x="-1324" y="447870"/>
                      <a:pt x="-1324" y="389101"/>
                    </a:cubicBezTo>
                    <a:cubicBezTo>
                      <a:pt x="-1324" y="274801"/>
                      <a:pt x="199" y="159738"/>
                      <a:pt x="-2277" y="45153"/>
                    </a:cubicBezTo>
                    <a:cubicBezTo>
                      <a:pt x="-3038" y="8291"/>
                      <a:pt x="8392" y="481"/>
                      <a:pt x="43634" y="-377"/>
                    </a:cubicBezTo>
                    <a:cubicBezTo>
                      <a:pt x="82211" y="-1329"/>
                      <a:pt x="88973" y="13054"/>
                      <a:pt x="87640" y="47248"/>
                    </a:cubicBezTo>
                    <a:cubicBezTo>
                      <a:pt x="85545" y="106970"/>
                      <a:pt x="86973" y="167358"/>
                      <a:pt x="86973" y="22765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7" name="Forme libre : forme 96">
                <a:extLst>
                  <a:ext uri="{FF2B5EF4-FFF2-40B4-BE49-F238E27FC236}">
                    <a16:creationId xmlns:a16="http://schemas.microsoft.com/office/drawing/2014/main" id="{5C1FA3DD-0D91-4F89-946C-2297396C0369}"/>
                  </a:ext>
                </a:extLst>
              </p:cNvPr>
              <p:cNvSpPr/>
              <p:nvPr/>
            </p:nvSpPr>
            <p:spPr>
              <a:xfrm>
                <a:off x="7778764" y="5161938"/>
                <a:ext cx="87948" cy="442190"/>
              </a:xfrm>
              <a:custGeom>
                <a:avLst/>
                <a:gdLst>
                  <a:gd name="connsiteX0" fmla="*/ 82475 w 87948"/>
                  <a:gd name="connsiteY0" fmla="*/ 441769 h 442190"/>
                  <a:gd name="connsiteX1" fmla="*/ 1229 w 87948"/>
                  <a:gd name="connsiteY1" fmla="*/ 441769 h 442190"/>
                  <a:gd name="connsiteX2" fmla="*/ -1343 w 87948"/>
                  <a:gd name="connsiteY2" fmla="*/ 410527 h 442190"/>
                  <a:gd name="connsiteX3" fmla="*/ -2296 w 87948"/>
                  <a:gd name="connsiteY3" fmla="*/ 34861 h 442190"/>
                  <a:gd name="connsiteX4" fmla="*/ 41711 w 87948"/>
                  <a:gd name="connsiteY4" fmla="*/ -382 h 442190"/>
                  <a:gd name="connsiteX5" fmla="*/ 85619 w 87948"/>
                  <a:gd name="connsiteY5" fmla="*/ 34861 h 442190"/>
                  <a:gd name="connsiteX6" fmla="*/ 84668 w 87948"/>
                  <a:gd name="connsiteY6" fmla="*/ 410527 h 442190"/>
                  <a:gd name="connsiteX7" fmla="*/ 82475 w 87948"/>
                  <a:gd name="connsiteY7" fmla="*/ 441769 h 44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948" h="442190">
                    <a:moveTo>
                      <a:pt x="82475" y="441769"/>
                    </a:moveTo>
                    <a:lnTo>
                      <a:pt x="1229" y="441769"/>
                    </a:lnTo>
                    <a:cubicBezTo>
                      <a:pt x="276" y="430720"/>
                      <a:pt x="-1343" y="420624"/>
                      <a:pt x="-1343" y="410527"/>
                    </a:cubicBezTo>
                    <a:cubicBezTo>
                      <a:pt x="-1343" y="285274"/>
                      <a:pt x="-10" y="160020"/>
                      <a:pt x="-2296" y="34861"/>
                    </a:cubicBezTo>
                    <a:cubicBezTo>
                      <a:pt x="-2964" y="-2477"/>
                      <a:pt x="16754" y="-286"/>
                      <a:pt x="41711" y="-382"/>
                    </a:cubicBezTo>
                    <a:cubicBezTo>
                      <a:pt x="66665" y="-476"/>
                      <a:pt x="86287" y="-2286"/>
                      <a:pt x="85619" y="34861"/>
                    </a:cubicBezTo>
                    <a:cubicBezTo>
                      <a:pt x="83334" y="160115"/>
                      <a:pt x="84857" y="285368"/>
                      <a:pt x="84668" y="410527"/>
                    </a:cubicBezTo>
                    <a:cubicBezTo>
                      <a:pt x="84668" y="419767"/>
                      <a:pt x="83429" y="429006"/>
                      <a:pt x="82475" y="441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sp>
        <p:nvSpPr>
          <p:cNvPr id="48" name="Titre 3">
            <a:extLst>
              <a:ext uri="{FF2B5EF4-FFF2-40B4-BE49-F238E27FC236}">
                <a16:creationId xmlns:a16="http://schemas.microsoft.com/office/drawing/2014/main" id="{221B0BCC-4A8C-4E9D-BAA8-17641FA03E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3106" y="2387837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2 lignes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431F41-FAC4-4FD6-A188-7BD09830CB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25700" y="4933950"/>
            <a:ext cx="2260600" cy="371475"/>
          </a:xfrm>
        </p:spPr>
        <p:txBody>
          <a:bodyPr/>
          <a:lstStyle>
            <a:lvl1pPr algn="ctr">
              <a:defRPr lang="fr-FR" sz="2400" kern="1200" cap="all" spc="200" baseline="0" dirty="0" smtClean="0"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fr-FR" dirty="0"/>
              <a:t>nom</a:t>
            </a:r>
          </a:p>
        </p:txBody>
      </p:sp>
      <p:sp>
        <p:nvSpPr>
          <p:cNvPr id="51" name="Espace réservé du texte 3">
            <a:extLst>
              <a:ext uri="{FF2B5EF4-FFF2-40B4-BE49-F238E27FC236}">
                <a16:creationId xmlns:a16="http://schemas.microsoft.com/office/drawing/2014/main" id="{F12600AB-F421-4878-A7E5-B114FCEC6A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18069" y="5305425"/>
            <a:ext cx="2260600" cy="371475"/>
          </a:xfrm>
        </p:spPr>
        <p:txBody>
          <a:bodyPr>
            <a:normAutofit/>
          </a:bodyPr>
          <a:lstStyle>
            <a:lvl1pPr algn="ctr">
              <a:defRPr lang="fr-FR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fr-FR" dirty="0"/>
              <a:t>Profession</a:t>
            </a:r>
          </a:p>
        </p:txBody>
      </p:sp>
    </p:spTree>
    <p:extLst>
      <p:ext uri="{BB962C8B-B14F-4D97-AF65-F5344CB8AC3E}">
        <p14:creationId xmlns:p14="http://schemas.microsoft.com/office/powerpoint/2010/main" val="3842928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Rot by="21600000">
                                      <p:cBhvr>
                                        <p:cTn id="12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73BB78C1-D9B5-455C-BFD1-2449BBD0FE2C}"/>
              </a:ext>
            </a:extLst>
          </p:cNvPr>
          <p:cNvSpPr/>
          <p:nvPr userDrawn="1"/>
        </p:nvSpPr>
        <p:spPr>
          <a:xfrm>
            <a:off x="-1" y="0"/>
            <a:ext cx="12192001" cy="342797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4121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fr-FR" sz="2800" kern="1200" cap="all" spc="200" baseline="0" dirty="0">
                <a:solidFill>
                  <a:schemeClr val="accent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 dirty="0"/>
              <a:t>Merci DE votre attention !</a:t>
            </a:r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EC029DF1-C77B-4C7D-BD06-0E8F95758107}"/>
              </a:ext>
            </a:extLst>
          </p:cNvPr>
          <p:cNvGrpSpPr/>
          <p:nvPr userDrawn="1"/>
        </p:nvGrpSpPr>
        <p:grpSpPr>
          <a:xfrm>
            <a:off x="5457825" y="3428998"/>
            <a:ext cx="1276350" cy="1276350"/>
            <a:chOff x="5036457" y="2369457"/>
            <a:chExt cx="2119086" cy="21190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2DC2F34-6BD4-4FC8-9E13-2CAA85F86700}"/>
                </a:ext>
              </a:extLst>
            </p:cNvPr>
            <p:cNvSpPr/>
            <p:nvPr/>
          </p:nvSpPr>
          <p:spPr>
            <a:xfrm>
              <a:off x="5036457" y="2369457"/>
              <a:ext cx="2119086" cy="211908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1" name="Graphique 46">
              <a:extLst>
                <a:ext uri="{FF2B5EF4-FFF2-40B4-BE49-F238E27FC236}">
                  <a16:creationId xmlns:a16="http://schemas.microsoft.com/office/drawing/2014/main" id="{E88968F6-2007-405C-89BA-9B7425FCB14E}"/>
                </a:ext>
              </a:extLst>
            </p:cNvPr>
            <p:cNvGrpSpPr/>
            <p:nvPr/>
          </p:nvGrpSpPr>
          <p:grpSpPr>
            <a:xfrm>
              <a:off x="5302291" y="2818130"/>
              <a:ext cx="1587473" cy="1222343"/>
              <a:chOff x="3262215" y="1248006"/>
              <a:chExt cx="5667764" cy="4364135"/>
            </a:xfrm>
            <a:solidFill>
              <a:schemeClr val="bg1"/>
            </a:solidFill>
          </p:grpSpPr>
          <p:sp>
            <p:nvSpPr>
              <p:cNvPr id="22" name="Forme libre : forme 21">
                <a:extLst>
                  <a:ext uri="{FF2B5EF4-FFF2-40B4-BE49-F238E27FC236}">
                    <a16:creationId xmlns:a16="http://schemas.microsoft.com/office/drawing/2014/main" id="{8948B22D-7DC5-417D-96DC-846667170129}"/>
                  </a:ext>
                </a:extLst>
              </p:cNvPr>
              <p:cNvSpPr/>
              <p:nvPr/>
            </p:nvSpPr>
            <p:spPr>
              <a:xfrm>
                <a:off x="6721506" y="3236245"/>
                <a:ext cx="840867" cy="952345"/>
              </a:xfrm>
              <a:custGeom>
                <a:avLst/>
                <a:gdLst>
                  <a:gd name="connsiteX0" fmla="*/ 235431 w 840867"/>
                  <a:gd name="connsiteY0" fmla="*/ 386834 h 952345"/>
                  <a:gd name="connsiteX1" fmla="*/ 235431 w 840867"/>
                  <a:gd name="connsiteY1" fmla="*/ 424934 h 952345"/>
                  <a:gd name="connsiteX2" fmla="*/ 235431 w 840867"/>
                  <a:gd name="connsiteY2" fmla="*/ 893088 h 952345"/>
                  <a:gd name="connsiteX3" fmla="*/ 175232 w 840867"/>
                  <a:gd name="connsiteY3" fmla="*/ 951762 h 952345"/>
                  <a:gd name="connsiteX4" fmla="*/ 33215 w 840867"/>
                  <a:gd name="connsiteY4" fmla="*/ 951762 h 952345"/>
                  <a:gd name="connsiteX5" fmla="*/ -2313 w 840867"/>
                  <a:gd name="connsiteY5" fmla="*/ 915281 h 952345"/>
                  <a:gd name="connsiteX6" fmla="*/ -2313 w 840867"/>
                  <a:gd name="connsiteY6" fmla="*/ 38981 h 952345"/>
                  <a:gd name="connsiteX7" fmla="*/ 38836 w 840867"/>
                  <a:gd name="connsiteY7" fmla="*/ -357 h 952345"/>
                  <a:gd name="connsiteX8" fmla="*/ 212763 w 840867"/>
                  <a:gd name="connsiteY8" fmla="*/ -357 h 952345"/>
                  <a:gd name="connsiteX9" fmla="*/ 287723 w 840867"/>
                  <a:gd name="connsiteY9" fmla="*/ 41934 h 952345"/>
                  <a:gd name="connsiteX10" fmla="*/ 572427 w 840867"/>
                  <a:gd name="connsiteY10" fmla="*/ 503516 h 952345"/>
                  <a:gd name="connsiteX11" fmla="*/ 598811 w 840867"/>
                  <a:gd name="connsiteY11" fmla="*/ 544568 h 952345"/>
                  <a:gd name="connsiteX12" fmla="*/ 600906 w 840867"/>
                  <a:gd name="connsiteY12" fmla="*/ 503896 h 952345"/>
                  <a:gd name="connsiteX13" fmla="*/ 600906 w 840867"/>
                  <a:gd name="connsiteY13" fmla="*/ 57079 h 952345"/>
                  <a:gd name="connsiteX14" fmla="*/ 659484 w 840867"/>
                  <a:gd name="connsiteY14" fmla="*/ -71 h 952345"/>
                  <a:gd name="connsiteX15" fmla="*/ 794357 w 840867"/>
                  <a:gd name="connsiteY15" fmla="*/ -71 h 952345"/>
                  <a:gd name="connsiteX16" fmla="*/ 838555 w 840867"/>
                  <a:gd name="connsiteY16" fmla="*/ 44887 h 952345"/>
                  <a:gd name="connsiteX17" fmla="*/ 838555 w 840867"/>
                  <a:gd name="connsiteY17" fmla="*/ 910233 h 952345"/>
                  <a:gd name="connsiteX18" fmla="*/ 796646 w 840867"/>
                  <a:gd name="connsiteY18" fmla="*/ 951857 h 952345"/>
                  <a:gd name="connsiteX19" fmla="*/ 636911 w 840867"/>
                  <a:gd name="connsiteY19" fmla="*/ 951857 h 952345"/>
                  <a:gd name="connsiteX20" fmla="*/ 565092 w 840867"/>
                  <a:gd name="connsiteY20" fmla="*/ 911090 h 952345"/>
                  <a:gd name="connsiteX21" fmla="*/ 268483 w 840867"/>
                  <a:gd name="connsiteY21" fmla="*/ 423601 h 952345"/>
                  <a:gd name="connsiteX22" fmla="*/ 244479 w 840867"/>
                  <a:gd name="connsiteY22" fmla="*/ 385501 h 95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40867" h="952345">
                    <a:moveTo>
                      <a:pt x="235431" y="386834"/>
                    </a:moveTo>
                    <a:lnTo>
                      <a:pt x="235431" y="424934"/>
                    </a:lnTo>
                    <a:cubicBezTo>
                      <a:pt x="235431" y="580954"/>
                      <a:pt x="235431" y="737002"/>
                      <a:pt x="235431" y="893088"/>
                    </a:cubicBezTo>
                    <a:cubicBezTo>
                      <a:pt x="235431" y="950714"/>
                      <a:pt x="234385" y="951667"/>
                      <a:pt x="175232" y="951762"/>
                    </a:cubicBezTo>
                    <a:cubicBezTo>
                      <a:pt x="127607" y="951762"/>
                      <a:pt x="80554" y="951191"/>
                      <a:pt x="33215" y="951762"/>
                    </a:cubicBezTo>
                    <a:cubicBezTo>
                      <a:pt x="7498" y="951762"/>
                      <a:pt x="-2313" y="940713"/>
                      <a:pt x="-2313" y="915281"/>
                    </a:cubicBezTo>
                    <a:cubicBezTo>
                      <a:pt x="-1931" y="623178"/>
                      <a:pt x="-1931" y="331084"/>
                      <a:pt x="-2313" y="38981"/>
                    </a:cubicBezTo>
                    <a:cubicBezTo>
                      <a:pt x="-2313" y="9549"/>
                      <a:pt x="10926" y="-738"/>
                      <a:pt x="38836" y="-357"/>
                    </a:cubicBezTo>
                    <a:cubicBezTo>
                      <a:pt x="96747" y="500"/>
                      <a:pt x="154850" y="1262"/>
                      <a:pt x="212763" y="-357"/>
                    </a:cubicBezTo>
                    <a:cubicBezTo>
                      <a:pt x="247814" y="-1500"/>
                      <a:pt x="269913" y="12692"/>
                      <a:pt x="287723" y="41934"/>
                    </a:cubicBezTo>
                    <a:cubicBezTo>
                      <a:pt x="381927" y="196239"/>
                      <a:pt x="477367" y="349782"/>
                      <a:pt x="572427" y="503516"/>
                    </a:cubicBezTo>
                    <a:cubicBezTo>
                      <a:pt x="579189" y="514469"/>
                      <a:pt x="586333" y="525232"/>
                      <a:pt x="598811" y="544568"/>
                    </a:cubicBezTo>
                    <a:cubicBezTo>
                      <a:pt x="599858" y="525518"/>
                      <a:pt x="600906" y="514469"/>
                      <a:pt x="600906" y="503896"/>
                    </a:cubicBezTo>
                    <a:cubicBezTo>
                      <a:pt x="600906" y="354925"/>
                      <a:pt x="600906" y="205983"/>
                      <a:pt x="600906" y="57079"/>
                    </a:cubicBezTo>
                    <a:cubicBezTo>
                      <a:pt x="600906" y="1548"/>
                      <a:pt x="602334" y="-71"/>
                      <a:pt x="659484" y="-71"/>
                    </a:cubicBezTo>
                    <a:cubicBezTo>
                      <a:pt x="704442" y="-71"/>
                      <a:pt x="749400" y="595"/>
                      <a:pt x="794357" y="-71"/>
                    </a:cubicBezTo>
                    <a:cubicBezTo>
                      <a:pt x="825981" y="-643"/>
                      <a:pt x="838650" y="13359"/>
                      <a:pt x="838555" y="44887"/>
                    </a:cubicBezTo>
                    <a:cubicBezTo>
                      <a:pt x="837983" y="333370"/>
                      <a:pt x="837983" y="621816"/>
                      <a:pt x="838555" y="910233"/>
                    </a:cubicBezTo>
                    <a:cubicBezTo>
                      <a:pt x="838555" y="940999"/>
                      <a:pt x="826839" y="952619"/>
                      <a:pt x="796646" y="951857"/>
                    </a:cubicBezTo>
                    <a:cubicBezTo>
                      <a:pt x="743400" y="950619"/>
                      <a:pt x="690059" y="950238"/>
                      <a:pt x="636911" y="951857"/>
                    </a:cubicBezTo>
                    <a:cubicBezTo>
                      <a:pt x="603288" y="953000"/>
                      <a:pt x="582238" y="939570"/>
                      <a:pt x="565092" y="911090"/>
                    </a:cubicBezTo>
                    <a:cubicBezTo>
                      <a:pt x="466889" y="748117"/>
                      <a:pt x="367449" y="586002"/>
                      <a:pt x="268483" y="423601"/>
                    </a:cubicBezTo>
                    <a:cubicBezTo>
                      <a:pt x="260578" y="410742"/>
                      <a:pt x="252481" y="397883"/>
                      <a:pt x="244479" y="3855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85C2B973-5FD9-42C8-9DB7-9F82DEA4AD2D}"/>
                  </a:ext>
                </a:extLst>
              </p:cNvPr>
              <p:cNvSpPr/>
              <p:nvPr/>
            </p:nvSpPr>
            <p:spPr>
              <a:xfrm>
                <a:off x="3262215" y="3236094"/>
                <a:ext cx="836341" cy="952688"/>
              </a:xfrm>
              <a:custGeom>
                <a:avLst/>
                <a:gdLst>
                  <a:gd name="connsiteX0" fmla="*/ -1930 w 836341"/>
                  <a:gd name="connsiteY0" fmla="*/ 476139 h 952688"/>
                  <a:gd name="connsiteX1" fmla="*/ -1930 w 836341"/>
                  <a:gd name="connsiteY1" fmla="*/ 46847 h 952688"/>
                  <a:gd name="connsiteX2" fmla="*/ 44837 w 836341"/>
                  <a:gd name="connsiteY2" fmla="*/ 270 h 952688"/>
                  <a:gd name="connsiteX3" fmla="*/ 410217 w 836341"/>
                  <a:gd name="connsiteY3" fmla="*/ 5890 h 952688"/>
                  <a:gd name="connsiteX4" fmla="*/ 833889 w 836341"/>
                  <a:gd name="connsiteY4" fmla="*/ 487854 h 952688"/>
                  <a:gd name="connsiteX5" fmla="*/ 389165 w 836341"/>
                  <a:gd name="connsiteY5" fmla="*/ 949245 h 952688"/>
                  <a:gd name="connsiteX6" fmla="*/ 34168 w 836341"/>
                  <a:gd name="connsiteY6" fmla="*/ 951817 h 952688"/>
                  <a:gd name="connsiteX7" fmla="*/ -2311 w 836341"/>
                  <a:gd name="connsiteY7" fmla="*/ 908955 h 952688"/>
                  <a:gd name="connsiteX8" fmla="*/ -1930 w 836341"/>
                  <a:gd name="connsiteY8" fmla="*/ 476139 h 952688"/>
                  <a:gd name="connsiteX9" fmla="*/ 248576 w 836341"/>
                  <a:gd name="connsiteY9" fmla="*/ 230679 h 952688"/>
                  <a:gd name="connsiteX10" fmla="*/ 248576 w 836341"/>
                  <a:gd name="connsiteY10" fmla="*/ 724265 h 952688"/>
                  <a:gd name="connsiteX11" fmla="*/ 350686 w 836341"/>
                  <a:gd name="connsiteY11" fmla="*/ 724265 h 952688"/>
                  <a:gd name="connsiteX12" fmla="*/ 586048 w 836341"/>
                  <a:gd name="connsiteY12" fmla="*/ 464871 h 952688"/>
                  <a:gd name="connsiteX13" fmla="*/ 562901 w 836341"/>
                  <a:gd name="connsiteY13" fmla="*/ 371840 h 952688"/>
                  <a:gd name="connsiteX14" fmla="*/ 248576 w 836341"/>
                  <a:gd name="connsiteY14" fmla="*/ 230679 h 95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36341" h="952688">
                    <a:moveTo>
                      <a:pt x="-1930" y="476139"/>
                    </a:moveTo>
                    <a:cubicBezTo>
                      <a:pt x="-1930" y="333007"/>
                      <a:pt x="-1930" y="189913"/>
                      <a:pt x="-1930" y="46847"/>
                    </a:cubicBezTo>
                    <a:cubicBezTo>
                      <a:pt x="-1930" y="4461"/>
                      <a:pt x="2261" y="-111"/>
                      <a:pt x="44837" y="270"/>
                    </a:cubicBezTo>
                    <a:cubicBezTo>
                      <a:pt x="166662" y="1318"/>
                      <a:pt x="289152" y="-4493"/>
                      <a:pt x="410217" y="5890"/>
                    </a:cubicBezTo>
                    <a:cubicBezTo>
                      <a:pt x="646245" y="26178"/>
                      <a:pt x="839984" y="251444"/>
                      <a:pt x="833889" y="487854"/>
                    </a:cubicBezTo>
                    <a:cubicBezTo>
                      <a:pt x="827792" y="728361"/>
                      <a:pt x="628625" y="937721"/>
                      <a:pt x="389165" y="949245"/>
                    </a:cubicBezTo>
                    <a:cubicBezTo>
                      <a:pt x="271056" y="954961"/>
                      <a:pt x="152470" y="950579"/>
                      <a:pt x="34168" y="951817"/>
                    </a:cubicBezTo>
                    <a:cubicBezTo>
                      <a:pt x="2642" y="951817"/>
                      <a:pt x="-2407" y="935244"/>
                      <a:pt x="-2311" y="908955"/>
                    </a:cubicBezTo>
                    <a:cubicBezTo>
                      <a:pt x="-1551" y="764651"/>
                      <a:pt x="-1930" y="620157"/>
                      <a:pt x="-1930" y="476139"/>
                    </a:cubicBezTo>
                    <a:close/>
                    <a:moveTo>
                      <a:pt x="248576" y="230679"/>
                    </a:moveTo>
                    <a:lnTo>
                      <a:pt x="248576" y="724265"/>
                    </a:lnTo>
                    <a:cubicBezTo>
                      <a:pt x="284676" y="724265"/>
                      <a:pt x="317727" y="726075"/>
                      <a:pt x="350686" y="724265"/>
                    </a:cubicBezTo>
                    <a:cubicBezTo>
                      <a:pt x="487273" y="717617"/>
                      <a:pt x="592620" y="601478"/>
                      <a:pt x="586048" y="464871"/>
                    </a:cubicBezTo>
                    <a:cubicBezTo>
                      <a:pt x="584427" y="432648"/>
                      <a:pt x="576619" y="401053"/>
                      <a:pt x="562901" y="371840"/>
                    </a:cubicBezTo>
                    <a:cubicBezTo>
                      <a:pt x="512704" y="259731"/>
                      <a:pt x="392404" y="205343"/>
                      <a:pt x="248576" y="2306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28C15DFE-F5A6-4D14-A859-B02731C736F2}"/>
                  </a:ext>
                </a:extLst>
              </p:cNvPr>
              <p:cNvSpPr/>
              <p:nvPr/>
            </p:nvSpPr>
            <p:spPr>
              <a:xfrm>
                <a:off x="4243348" y="3236308"/>
                <a:ext cx="708348" cy="951643"/>
              </a:xfrm>
              <a:custGeom>
                <a:avLst/>
                <a:gdLst>
                  <a:gd name="connsiteX0" fmla="*/ 246995 w 708348"/>
                  <a:gd name="connsiteY0" fmla="*/ 569556 h 951643"/>
                  <a:gd name="connsiteX1" fmla="*/ 246995 w 708348"/>
                  <a:gd name="connsiteY1" fmla="*/ 733195 h 951643"/>
                  <a:gd name="connsiteX2" fmla="*/ 652570 w 708348"/>
                  <a:gd name="connsiteY2" fmla="*/ 733195 h 951643"/>
                  <a:gd name="connsiteX3" fmla="*/ 706004 w 708348"/>
                  <a:gd name="connsiteY3" fmla="*/ 788059 h 951643"/>
                  <a:gd name="connsiteX4" fmla="*/ 706004 w 708348"/>
                  <a:gd name="connsiteY4" fmla="*/ 911884 h 951643"/>
                  <a:gd name="connsiteX5" fmla="*/ 669144 w 708348"/>
                  <a:gd name="connsiteY5" fmla="*/ 951223 h 951643"/>
                  <a:gd name="connsiteX6" fmla="*/ 33636 w 708348"/>
                  <a:gd name="connsiteY6" fmla="*/ 951223 h 951643"/>
                  <a:gd name="connsiteX7" fmla="*/ -2273 w 708348"/>
                  <a:gd name="connsiteY7" fmla="*/ 903598 h 951643"/>
                  <a:gd name="connsiteX8" fmla="*/ -2273 w 708348"/>
                  <a:gd name="connsiteY8" fmla="*/ 133787 h 951643"/>
                  <a:gd name="connsiteX9" fmla="*/ -2273 w 708348"/>
                  <a:gd name="connsiteY9" fmla="*/ 38537 h 951643"/>
                  <a:gd name="connsiteX10" fmla="*/ 35255 w 708348"/>
                  <a:gd name="connsiteY10" fmla="*/ -421 h 951643"/>
                  <a:gd name="connsiteX11" fmla="*/ 656570 w 708348"/>
                  <a:gd name="connsiteY11" fmla="*/ -421 h 951643"/>
                  <a:gd name="connsiteX12" fmla="*/ 692575 w 708348"/>
                  <a:gd name="connsiteY12" fmla="*/ 35870 h 951643"/>
                  <a:gd name="connsiteX13" fmla="*/ 692575 w 708348"/>
                  <a:gd name="connsiteY13" fmla="*/ 170649 h 951643"/>
                  <a:gd name="connsiteX14" fmla="*/ 644950 w 708348"/>
                  <a:gd name="connsiteY14" fmla="*/ 219321 h 951643"/>
                  <a:gd name="connsiteX15" fmla="*/ 286428 w 708348"/>
                  <a:gd name="connsiteY15" fmla="*/ 219321 h 951643"/>
                  <a:gd name="connsiteX16" fmla="*/ 246995 w 708348"/>
                  <a:gd name="connsiteY16" fmla="*/ 221131 h 951643"/>
                  <a:gd name="connsiteX17" fmla="*/ 246995 w 708348"/>
                  <a:gd name="connsiteY17" fmla="*/ 377055 h 951643"/>
                  <a:gd name="connsiteX18" fmla="*/ 284428 w 708348"/>
                  <a:gd name="connsiteY18" fmla="*/ 379056 h 951643"/>
                  <a:gd name="connsiteX19" fmla="*/ 551128 w 708348"/>
                  <a:gd name="connsiteY19" fmla="*/ 379056 h 951643"/>
                  <a:gd name="connsiteX20" fmla="*/ 595420 w 708348"/>
                  <a:gd name="connsiteY20" fmla="*/ 422013 h 951643"/>
                  <a:gd name="connsiteX21" fmla="*/ 595420 w 708348"/>
                  <a:gd name="connsiteY21" fmla="*/ 528312 h 951643"/>
                  <a:gd name="connsiteX22" fmla="*/ 555509 w 708348"/>
                  <a:gd name="connsiteY22" fmla="*/ 567746 h 951643"/>
                  <a:gd name="connsiteX23" fmla="*/ 285667 w 708348"/>
                  <a:gd name="connsiteY23" fmla="*/ 567746 h 951643"/>
                  <a:gd name="connsiteX24" fmla="*/ 246995 w 708348"/>
                  <a:gd name="connsiteY24" fmla="*/ 569556 h 951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08348" h="951643">
                    <a:moveTo>
                      <a:pt x="246995" y="569556"/>
                    </a:moveTo>
                    <a:lnTo>
                      <a:pt x="246995" y="733195"/>
                    </a:lnTo>
                    <a:lnTo>
                      <a:pt x="652570" y="733195"/>
                    </a:lnTo>
                    <a:cubicBezTo>
                      <a:pt x="703337" y="733195"/>
                      <a:pt x="705909" y="736053"/>
                      <a:pt x="706004" y="788059"/>
                    </a:cubicBezTo>
                    <a:cubicBezTo>
                      <a:pt x="706004" y="829397"/>
                      <a:pt x="705244" y="870832"/>
                      <a:pt x="706004" y="911884"/>
                    </a:cubicBezTo>
                    <a:cubicBezTo>
                      <a:pt x="706672" y="938363"/>
                      <a:pt x="696956" y="951223"/>
                      <a:pt x="669144" y="951223"/>
                    </a:cubicBezTo>
                    <a:cubicBezTo>
                      <a:pt x="457308" y="950841"/>
                      <a:pt x="245472" y="950841"/>
                      <a:pt x="33636" y="951223"/>
                    </a:cubicBezTo>
                    <a:cubicBezTo>
                      <a:pt x="-1513" y="951223"/>
                      <a:pt x="-2369" y="929601"/>
                      <a:pt x="-2273" y="903598"/>
                    </a:cubicBezTo>
                    <a:cubicBezTo>
                      <a:pt x="-2273" y="646994"/>
                      <a:pt x="-2273" y="390390"/>
                      <a:pt x="-2273" y="133787"/>
                    </a:cubicBezTo>
                    <a:cubicBezTo>
                      <a:pt x="-2273" y="101878"/>
                      <a:pt x="-1608" y="69969"/>
                      <a:pt x="-2273" y="38537"/>
                    </a:cubicBezTo>
                    <a:cubicBezTo>
                      <a:pt x="-3036" y="12057"/>
                      <a:pt x="7252" y="-516"/>
                      <a:pt x="35255" y="-421"/>
                    </a:cubicBezTo>
                    <a:cubicBezTo>
                      <a:pt x="242328" y="-40"/>
                      <a:pt x="449401" y="-40"/>
                      <a:pt x="656570" y="-421"/>
                    </a:cubicBezTo>
                    <a:cubicBezTo>
                      <a:pt x="681715" y="-421"/>
                      <a:pt x="693147" y="9867"/>
                      <a:pt x="692575" y="35870"/>
                    </a:cubicBezTo>
                    <a:cubicBezTo>
                      <a:pt x="691526" y="80733"/>
                      <a:pt x="692575" y="125690"/>
                      <a:pt x="692575" y="170649"/>
                    </a:cubicBezTo>
                    <a:cubicBezTo>
                      <a:pt x="692575" y="215606"/>
                      <a:pt x="690289" y="219226"/>
                      <a:pt x="644950" y="219321"/>
                    </a:cubicBezTo>
                    <a:cubicBezTo>
                      <a:pt x="525411" y="219321"/>
                      <a:pt x="405872" y="219321"/>
                      <a:pt x="286428" y="219321"/>
                    </a:cubicBezTo>
                    <a:cubicBezTo>
                      <a:pt x="273761" y="219321"/>
                      <a:pt x="261092" y="220464"/>
                      <a:pt x="246995" y="221131"/>
                    </a:cubicBezTo>
                    <a:lnTo>
                      <a:pt x="246995" y="377055"/>
                    </a:lnTo>
                    <a:cubicBezTo>
                      <a:pt x="259569" y="377722"/>
                      <a:pt x="271952" y="379056"/>
                      <a:pt x="284428" y="379056"/>
                    </a:cubicBezTo>
                    <a:cubicBezTo>
                      <a:pt x="373201" y="379056"/>
                      <a:pt x="461975" y="380008"/>
                      <a:pt x="551128" y="379056"/>
                    </a:cubicBezTo>
                    <a:cubicBezTo>
                      <a:pt x="582656" y="378579"/>
                      <a:pt x="597039" y="388581"/>
                      <a:pt x="595420" y="422013"/>
                    </a:cubicBezTo>
                    <a:cubicBezTo>
                      <a:pt x="593609" y="457351"/>
                      <a:pt x="593800" y="492974"/>
                      <a:pt x="595420" y="528312"/>
                    </a:cubicBezTo>
                    <a:cubicBezTo>
                      <a:pt x="596658" y="557840"/>
                      <a:pt x="584084" y="568031"/>
                      <a:pt x="555509" y="567746"/>
                    </a:cubicBezTo>
                    <a:cubicBezTo>
                      <a:pt x="465593" y="566793"/>
                      <a:pt x="375583" y="567746"/>
                      <a:pt x="285667" y="567746"/>
                    </a:cubicBezTo>
                    <a:cubicBezTo>
                      <a:pt x="272426" y="567555"/>
                      <a:pt x="259855" y="568794"/>
                      <a:pt x="246995" y="5695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EB4AF597-C527-4E62-B70E-A3B47EC29CA5}"/>
                  </a:ext>
                </a:extLst>
              </p:cNvPr>
              <p:cNvSpPr/>
              <p:nvPr/>
            </p:nvSpPr>
            <p:spPr>
              <a:xfrm>
                <a:off x="5227559" y="3235166"/>
                <a:ext cx="919543" cy="952695"/>
              </a:xfrm>
              <a:custGeom>
                <a:avLst/>
                <a:gdLst>
                  <a:gd name="connsiteX0" fmla="*/ 458267 w 919543"/>
                  <a:gd name="connsiteY0" fmla="*/ 602035 h 952695"/>
                  <a:gd name="connsiteX1" fmla="*/ 538943 w 919543"/>
                  <a:gd name="connsiteY1" fmla="*/ 365911 h 952695"/>
                  <a:gd name="connsiteX2" fmla="*/ 646385 w 919543"/>
                  <a:gd name="connsiteY2" fmla="*/ 47204 h 952695"/>
                  <a:gd name="connsiteX3" fmla="*/ 710202 w 919543"/>
                  <a:gd name="connsiteY3" fmla="*/ 150 h 952695"/>
                  <a:gd name="connsiteX4" fmla="*/ 880606 w 919543"/>
                  <a:gd name="connsiteY4" fmla="*/ 817 h 952695"/>
                  <a:gd name="connsiteX5" fmla="*/ 909181 w 919543"/>
                  <a:gd name="connsiteY5" fmla="*/ 44918 h 952695"/>
                  <a:gd name="connsiteX6" fmla="*/ 591807 w 919543"/>
                  <a:gd name="connsiteY6" fmla="*/ 871212 h 952695"/>
                  <a:gd name="connsiteX7" fmla="*/ 474268 w 919543"/>
                  <a:gd name="connsiteY7" fmla="*/ 952174 h 952695"/>
                  <a:gd name="connsiteX8" fmla="*/ 389020 w 919543"/>
                  <a:gd name="connsiteY8" fmla="*/ 952174 h 952695"/>
                  <a:gd name="connsiteX9" fmla="*/ 340918 w 919543"/>
                  <a:gd name="connsiteY9" fmla="*/ 918551 h 952695"/>
                  <a:gd name="connsiteX10" fmla="*/ 3925 w 919543"/>
                  <a:gd name="connsiteY10" fmla="*/ 39108 h 952695"/>
                  <a:gd name="connsiteX11" fmla="*/ 32500 w 919543"/>
                  <a:gd name="connsiteY11" fmla="*/ -421 h 952695"/>
                  <a:gd name="connsiteX12" fmla="*/ 209949 w 919543"/>
                  <a:gd name="connsiteY12" fmla="*/ -421 h 952695"/>
                  <a:gd name="connsiteX13" fmla="*/ 263671 w 919543"/>
                  <a:gd name="connsiteY13" fmla="*/ 39869 h 952695"/>
                  <a:gd name="connsiteX14" fmla="*/ 444646 w 919543"/>
                  <a:gd name="connsiteY14" fmla="*/ 565459 h 952695"/>
                  <a:gd name="connsiteX15" fmla="*/ 458267 w 919543"/>
                  <a:gd name="connsiteY15" fmla="*/ 602035 h 952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19543" h="952695">
                    <a:moveTo>
                      <a:pt x="458267" y="602035"/>
                    </a:moveTo>
                    <a:cubicBezTo>
                      <a:pt x="486842" y="519168"/>
                      <a:pt x="512940" y="442587"/>
                      <a:pt x="538943" y="365911"/>
                    </a:cubicBezTo>
                    <a:cubicBezTo>
                      <a:pt x="575043" y="259802"/>
                      <a:pt x="611715" y="153884"/>
                      <a:pt x="646385" y="47204"/>
                    </a:cubicBezTo>
                    <a:cubicBezTo>
                      <a:pt x="657054" y="14247"/>
                      <a:pt x="674293" y="-1183"/>
                      <a:pt x="710202" y="150"/>
                    </a:cubicBezTo>
                    <a:cubicBezTo>
                      <a:pt x="767352" y="2341"/>
                      <a:pt x="823835" y="150"/>
                      <a:pt x="880606" y="817"/>
                    </a:cubicBezTo>
                    <a:cubicBezTo>
                      <a:pt x="920229" y="817"/>
                      <a:pt x="924134" y="6627"/>
                      <a:pt x="909181" y="44918"/>
                    </a:cubicBezTo>
                    <a:cubicBezTo>
                      <a:pt x="803548" y="320381"/>
                      <a:pt x="697819" y="595815"/>
                      <a:pt x="591807" y="871212"/>
                    </a:cubicBezTo>
                    <a:cubicBezTo>
                      <a:pt x="557135" y="960842"/>
                      <a:pt x="574376" y="951793"/>
                      <a:pt x="474268" y="952174"/>
                    </a:cubicBezTo>
                    <a:cubicBezTo>
                      <a:pt x="445693" y="952174"/>
                      <a:pt x="417118" y="952174"/>
                      <a:pt x="389020" y="952174"/>
                    </a:cubicBezTo>
                    <a:cubicBezTo>
                      <a:pt x="364349" y="952746"/>
                      <a:pt x="349587" y="941220"/>
                      <a:pt x="340918" y="918551"/>
                    </a:cubicBezTo>
                    <a:cubicBezTo>
                      <a:pt x="228713" y="625372"/>
                      <a:pt x="116415" y="332220"/>
                      <a:pt x="3925" y="39108"/>
                    </a:cubicBezTo>
                    <a:cubicBezTo>
                      <a:pt x="-8649" y="6151"/>
                      <a:pt x="-3696" y="-326"/>
                      <a:pt x="32500" y="-421"/>
                    </a:cubicBezTo>
                    <a:cubicBezTo>
                      <a:pt x="91649" y="-421"/>
                      <a:pt x="150799" y="627"/>
                      <a:pt x="209949" y="-421"/>
                    </a:cubicBezTo>
                    <a:cubicBezTo>
                      <a:pt x="239382" y="-421"/>
                      <a:pt x="254242" y="12152"/>
                      <a:pt x="263671" y="39869"/>
                    </a:cubicBezTo>
                    <a:cubicBezTo>
                      <a:pt x="323203" y="215320"/>
                      <a:pt x="384066" y="390295"/>
                      <a:pt x="444646" y="565459"/>
                    </a:cubicBezTo>
                    <a:cubicBezTo>
                      <a:pt x="448074" y="576127"/>
                      <a:pt x="451981" y="585747"/>
                      <a:pt x="458267" y="60203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6" name="Forme libre : forme 25">
                <a:extLst>
                  <a:ext uri="{FF2B5EF4-FFF2-40B4-BE49-F238E27FC236}">
                    <a16:creationId xmlns:a16="http://schemas.microsoft.com/office/drawing/2014/main" id="{A84E20DB-29ED-4E8E-97E0-CA4E46F35725}"/>
                  </a:ext>
                </a:extLst>
              </p:cNvPr>
              <p:cNvSpPr/>
              <p:nvPr/>
            </p:nvSpPr>
            <p:spPr>
              <a:xfrm>
                <a:off x="7736776" y="3221083"/>
                <a:ext cx="784321" cy="980967"/>
              </a:xfrm>
              <a:custGeom>
                <a:avLst/>
                <a:gdLst>
                  <a:gd name="connsiteX0" fmla="*/ 521658 w 784321"/>
                  <a:gd name="connsiteY0" fmla="*/ 980545 h 980967"/>
                  <a:gd name="connsiteX1" fmla="*/ 164 w 784321"/>
                  <a:gd name="connsiteY1" fmla="*/ 530107 h 980967"/>
                  <a:gd name="connsiteX2" fmla="*/ 399070 w 784321"/>
                  <a:gd name="connsiteY2" fmla="*/ 8804 h 980967"/>
                  <a:gd name="connsiteX3" fmla="*/ 755307 w 784321"/>
                  <a:gd name="connsiteY3" fmla="*/ 79384 h 980967"/>
                  <a:gd name="connsiteX4" fmla="*/ 767878 w 784321"/>
                  <a:gd name="connsiteY4" fmla="*/ 139868 h 980967"/>
                  <a:gd name="connsiteX5" fmla="*/ 676535 w 784321"/>
                  <a:gd name="connsiteY5" fmla="*/ 270741 h 980967"/>
                  <a:gd name="connsiteX6" fmla="*/ 623766 w 784321"/>
                  <a:gd name="connsiteY6" fmla="*/ 280266 h 980967"/>
                  <a:gd name="connsiteX7" fmla="*/ 331254 w 784321"/>
                  <a:gd name="connsiteY7" fmla="*/ 292459 h 980967"/>
                  <a:gd name="connsiteX8" fmla="*/ 264579 w 784321"/>
                  <a:gd name="connsiteY8" fmla="*/ 596401 h 980967"/>
                  <a:gd name="connsiteX9" fmla="*/ 515466 w 784321"/>
                  <a:gd name="connsiteY9" fmla="*/ 742800 h 980967"/>
                  <a:gd name="connsiteX10" fmla="*/ 622812 w 784321"/>
                  <a:gd name="connsiteY10" fmla="*/ 700128 h 980967"/>
                  <a:gd name="connsiteX11" fmla="*/ 681202 w 784321"/>
                  <a:gd name="connsiteY11" fmla="*/ 712987 h 980967"/>
                  <a:gd name="connsiteX12" fmla="*/ 771308 w 784321"/>
                  <a:gd name="connsiteY12" fmla="*/ 844718 h 980967"/>
                  <a:gd name="connsiteX13" fmla="*/ 760734 w 784321"/>
                  <a:gd name="connsiteY13" fmla="*/ 899487 h 980967"/>
                  <a:gd name="connsiteX14" fmla="*/ 521658 w 784321"/>
                  <a:gd name="connsiteY14" fmla="*/ 980545 h 980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84321" h="980967">
                    <a:moveTo>
                      <a:pt x="521658" y="980545"/>
                    </a:moveTo>
                    <a:cubicBezTo>
                      <a:pt x="235908" y="981211"/>
                      <a:pt x="27405" y="790711"/>
                      <a:pt x="164" y="530107"/>
                    </a:cubicBezTo>
                    <a:cubicBezTo>
                      <a:pt x="-25364" y="285886"/>
                      <a:pt x="149134" y="56715"/>
                      <a:pt x="399070" y="8804"/>
                    </a:cubicBezTo>
                    <a:cubicBezTo>
                      <a:pt x="526707" y="-15676"/>
                      <a:pt x="645674" y="8804"/>
                      <a:pt x="755307" y="79384"/>
                    </a:cubicBezTo>
                    <a:cubicBezTo>
                      <a:pt x="781975" y="96529"/>
                      <a:pt x="787309" y="113388"/>
                      <a:pt x="767878" y="139868"/>
                    </a:cubicBezTo>
                    <a:cubicBezTo>
                      <a:pt x="736257" y="182635"/>
                      <a:pt x="706061" y="226450"/>
                      <a:pt x="676535" y="270741"/>
                    </a:cubicBezTo>
                    <a:cubicBezTo>
                      <a:pt x="661294" y="293602"/>
                      <a:pt x="644625" y="297316"/>
                      <a:pt x="623766" y="280266"/>
                    </a:cubicBezTo>
                    <a:cubicBezTo>
                      <a:pt x="539278" y="210448"/>
                      <a:pt x="404691" y="229975"/>
                      <a:pt x="331254" y="292459"/>
                    </a:cubicBezTo>
                    <a:cubicBezTo>
                      <a:pt x="246098" y="364944"/>
                      <a:pt x="218286" y="489245"/>
                      <a:pt x="264579" y="596401"/>
                    </a:cubicBezTo>
                    <a:cubicBezTo>
                      <a:pt x="307820" y="696509"/>
                      <a:pt x="408405" y="758326"/>
                      <a:pt x="515466" y="742800"/>
                    </a:cubicBezTo>
                    <a:cubicBezTo>
                      <a:pt x="552710" y="737466"/>
                      <a:pt x="588998" y="718321"/>
                      <a:pt x="622812" y="700128"/>
                    </a:cubicBezTo>
                    <a:cubicBezTo>
                      <a:pt x="649388" y="685746"/>
                      <a:pt x="664819" y="687460"/>
                      <a:pt x="681202" y="712987"/>
                    </a:cubicBezTo>
                    <a:cubicBezTo>
                      <a:pt x="709872" y="757755"/>
                      <a:pt x="739970" y="801665"/>
                      <a:pt x="771308" y="844718"/>
                    </a:cubicBezTo>
                    <a:cubicBezTo>
                      <a:pt x="788737" y="868626"/>
                      <a:pt x="784642" y="883580"/>
                      <a:pt x="760734" y="899487"/>
                    </a:cubicBezTo>
                    <a:cubicBezTo>
                      <a:pt x="679581" y="953208"/>
                      <a:pt x="590810" y="980830"/>
                      <a:pt x="521658" y="9805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7" name="Forme libre : forme 26">
                <a:extLst>
                  <a:ext uri="{FF2B5EF4-FFF2-40B4-BE49-F238E27FC236}">
                    <a16:creationId xmlns:a16="http://schemas.microsoft.com/office/drawing/2014/main" id="{FE03B528-32A7-4FC6-B84F-C94CE79AE1A8}"/>
                  </a:ext>
                </a:extLst>
              </p:cNvPr>
              <p:cNvSpPr/>
              <p:nvPr/>
            </p:nvSpPr>
            <p:spPr>
              <a:xfrm>
                <a:off x="4490465" y="1332334"/>
                <a:ext cx="833891" cy="1417342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8" name="Forme libre : forme 27">
                <a:extLst>
                  <a:ext uri="{FF2B5EF4-FFF2-40B4-BE49-F238E27FC236}">
                    <a16:creationId xmlns:a16="http://schemas.microsoft.com/office/drawing/2014/main" id="{1E5B089B-02D7-4F54-A016-49659B278FDB}"/>
                  </a:ext>
                </a:extLst>
              </p:cNvPr>
              <p:cNvSpPr/>
              <p:nvPr/>
            </p:nvSpPr>
            <p:spPr>
              <a:xfrm>
                <a:off x="6266398" y="3237048"/>
                <a:ext cx="248511" cy="951983"/>
              </a:xfrm>
              <a:custGeom>
                <a:avLst/>
                <a:gdLst>
                  <a:gd name="connsiteX0" fmla="*/ -1929 w 248511"/>
                  <a:gd name="connsiteY0" fmla="*/ 476328 h 951983"/>
                  <a:gd name="connsiteX1" fmla="*/ -1929 w 248511"/>
                  <a:gd name="connsiteY1" fmla="*/ 47703 h 951983"/>
                  <a:gd name="connsiteX2" fmla="*/ 46934 w 248511"/>
                  <a:gd name="connsiteY2" fmla="*/ -398 h 951983"/>
                  <a:gd name="connsiteX3" fmla="*/ 203050 w 248511"/>
                  <a:gd name="connsiteY3" fmla="*/ -398 h 951983"/>
                  <a:gd name="connsiteX4" fmla="*/ 246198 w 248511"/>
                  <a:gd name="connsiteY4" fmla="*/ 40464 h 951983"/>
                  <a:gd name="connsiteX5" fmla="*/ 246198 w 248511"/>
                  <a:gd name="connsiteY5" fmla="*/ 912668 h 951983"/>
                  <a:gd name="connsiteX6" fmla="*/ 209049 w 248511"/>
                  <a:gd name="connsiteY6" fmla="*/ 951530 h 951983"/>
                  <a:gd name="connsiteX7" fmla="*/ 38743 w 248511"/>
                  <a:gd name="connsiteY7" fmla="*/ 951530 h 951983"/>
                  <a:gd name="connsiteX8" fmla="*/ -2310 w 248511"/>
                  <a:gd name="connsiteY8" fmla="*/ 909429 h 951983"/>
                  <a:gd name="connsiteX9" fmla="*/ -1929 w 248511"/>
                  <a:gd name="connsiteY9" fmla="*/ 476328 h 95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511" h="951983">
                    <a:moveTo>
                      <a:pt x="-1929" y="476328"/>
                    </a:moveTo>
                    <a:cubicBezTo>
                      <a:pt x="-1929" y="333262"/>
                      <a:pt x="-1929" y="190387"/>
                      <a:pt x="-1929" y="47703"/>
                    </a:cubicBezTo>
                    <a:cubicBezTo>
                      <a:pt x="-1929" y="3031"/>
                      <a:pt x="1597" y="78"/>
                      <a:pt x="46934" y="-398"/>
                    </a:cubicBezTo>
                    <a:cubicBezTo>
                      <a:pt x="98942" y="-398"/>
                      <a:pt x="151043" y="364"/>
                      <a:pt x="203050" y="-398"/>
                    </a:cubicBezTo>
                    <a:cubicBezTo>
                      <a:pt x="232292" y="-970"/>
                      <a:pt x="246293" y="9127"/>
                      <a:pt x="246198" y="40464"/>
                    </a:cubicBezTo>
                    <a:cubicBezTo>
                      <a:pt x="245531" y="331167"/>
                      <a:pt x="245531" y="621899"/>
                      <a:pt x="246198" y="912668"/>
                    </a:cubicBezTo>
                    <a:cubicBezTo>
                      <a:pt x="246198" y="939433"/>
                      <a:pt x="236673" y="951816"/>
                      <a:pt x="209049" y="951530"/>
                    </a:cubicBezTo>
                    <a:cubicBezTo>
                      <a:pt x="151899" y="950863"/>
                      <a:pt x="95417" y="950387"/>
                      <a:pt x="38743" y="951530"/>
                    </a:cubicBezTo>
                    <a:cubicBezTo>
                      <a:pt x="7692" y="952292"/>
                      <a:pt x="-2501" y="939719"/>
                      <a:pt x="-2310" y="909429"/>
                    </a:cubicBezTo>
                    <a:cubicBezTo>
                      <a:pt x="-1166" y="764650"/>
                      <a:pt x="-1929" y="620441"/>
                      <a:pt x="-1929" y="4763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9" name="Forme libre : forme 28">
                <a:extLst>
                  <a:ext uri="{FF2B5EF4-FFF2-40B4-BE49-F238E27FC236}">
                    <a16:creationId xmlns:a16="http://schemas.microsoft.com/office/drawing/2014/main" id="{3B25764E-E133-4C38-905C-B9420A9193E3}"/>
                  </a:ext>
                </a:extLst>
              </p:cNvPr>
              <p:cNvSpPr/>
              <p:nvPr/>
            </p:nvSpPr>
            <p:spPr>
              <a:xfrm>
                <a:off x="8681941" y="3235894"/>
                <a:ext cx="248038" cy="951771"/>
              </a:xfrm>
              <a:custGeom>
                <a:avLst/>
                <a:gdLst>
                  <a:gd name="connsiteX0" fmla="*/ 245243 w 248038"/>
                  <a:gd name="connsiteY0" fmla="*/ 477482 h 951771"/>
                  <a:gd name="connsiteX1" fmla="*/ 245243 w 248038"/>
                  <a:gd name="connsiteY1" fmla="*/ 902963 h 951771"/>
                  <a:gd name="connsiteX2" fmla="*/ 196855 w 248038"/>
                  <a:gd name="connsiteY2" fmla="*/ 951350 h 951771"/>
                  <a:gd name="connsiteX3" fmla="*/ 33597 w 248038"/>
                  <a:gd name="connsiteY3" fmla="*/ 951350 h 951771"/>
                  <a:gd name="connsiteX4" fmla="*/ -2312 w 248038"/>
                  <a:gd name="connsiteY4" fmla="*/ 915536 h 951771"/>
                  <a:gd name="connsiteX5" fmla="*/ -2312 w 248038"/>
                  <a:gd name="connsiteY5" fmla="*/ 36284 h 951771"/>
                  <a:gd name="connsiteX6" fmla="*/ 33311 w 248038"/>
                  <a:gd name="connsiteY6" fmla="*/ -387 h 951771"/>
                  <a:gd name="connsiteX7" fmla="*/ 203617 w 248038"/>
                  <a:gd name="connsiteY7" fmla="*/ -387 h 951771"/>
                  <a:gd name="connsiteX8" fmla="*/ 245719 w 248038"/>
                  <a:gd name="connsiteY8" fmla="*/ 45046 h 951771"/>
                  <a:gd name="connsiteX9" fmla="*/ 245243 w 248038"/>
                  <a:gd name="connsiteY9" fmla="*/ 477482 h 951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038" h="951771">
                    <a:moveTo>
                      <a:pt x="245243" y="477482"/>
                    </a:moveTo>
                    <a:cubicBezTo>
                      <a:pt x="245243" y="619338"/>
                      <a:pt x="245243" y="761165"/>
                      <a:pt x="245243" y="902963"/>
                    </a:cubicBezTo>
                    <a:cubicBezTo>
                      <a:pt x="245243" y="947731"/>
                      <a:pt x="241813" y="951160"/>
                      <a:pt x="196855" y="951350"/>
                    </a:cubicBezTo>
                    <a:cubicBezTo>
                      <a:pt x="142468" y="951350"/>
                      <a:pt x="88080" y="951350"/>
                      <a:pt x="33597" y="951350"/>
                    </a:cubicBezTo>
                    <a:cubicBezTo>
                      <a:pt x="8450" y="951350"/>
                      <a:pt x="-2407" y="941825"/>
                      <a:pt x="-2312" y="915536"/>
                    </a:cubicBezTo>
                    <a:cubicBezTo>
                      <a:pt x="-1931" y="622481"/>
                      <a:pt x="-1931" y="329397"/>
                      <a:pt x="-2312" y="36284"/>
                    </a:cubicBezTo>
                    <a:cubicBezTo>
                      <a:pt x="-2312" y="10757"/>
                      <a:pt x="7878" y="-578"/>
                      <a:pt x="33311" y="-387"/>
                    </a:cubicBezTo>
                    <a:cubicBezTo>
                      <a:pt x="90461" y="89"/>
                      <a:pt x="146849" y="851"/>
                      <a:pt x="203617" y="-387"/>
                    </a:cubicBezTo>
                    <a:cubicBezTo>
                      <a:pt x="237050" y="-1245"/>
                      <a:pt x="246003" y="14281"/>
                      <a:pt x="245719" y="45046"/>
                    </a:cubicBezTo>
                    <a:cubicBezTo>
                      <a:pt x="244671" y="189541"/>
                      <a:pt x="245243" y="333749"/>
                      <a:pt x="245243" y="477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0" name="Forme libre : forme 29">
                <a:extLst>
                  <a:ext uri="{FF2B5EF4-FFF2-40B4-BE49-F238E27FC236}">
                    <a16:creationId xmlns:a16="http://schemas.microsoft.com/office/drawing/2014/main" id="{D128DE8E-3ED1-4BD4-9292-61FE378EDFB4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94B68783-BAAC-4828-9B82-2F19EE7D9436}"/>
                  </a:ext>
                </a:extLst>
              </p:cNvPr>
              <p:cNvSpPr/>
              <p:nvPr/>
            </p:nvSpPr>
            <p:spPr>
              <a:xfrm>
                <a:off x="8504013" y="5161152"/>
                <a:ext cx="384716" cy="446928"/>
              </a:xfrm>
              <a:custGeom>
                <a:avLst/>
                <a:gdLst>
                  <a:gd name="connsiteX0" fmla="*/ 296011 w 384716"/>
                  <a:gd name="connsiteY0" fmla="*/ 290155 h 446928"/>
                  <a:gd name="connsiteX1" fmla="*/ 296488 w 384716"/>
                  <a:gd name="connsiteY1" fmla="*/ 47458 h 446928"/>
                  <a:gd name="connsiteX2" fmla="*/ 306871 w 384716"/>
                  <a:gd name="connsiteY2" fmla="*/ 4691 h 446928"/>
                  <a:gd name="connsiteX3" fmla="*/ 373546 w 384716"/>
                  <a:gd name="connsiteY3" fmla="*/ 4691 h 446928"/>
                  <a:gd name="connsiteX4" fmla="*/ 382403 w 384716"/>
                  <a:gd name="connsiteY4" fmla="*/ 24979 h 446928"/>
                  <a:gd name="connsiteX5" fmla="*/ 381545 w 384716"/>
                  <a:gd name="connsiteY5" fmla="*/ 432649 h 446928"/>
                  <a:gd name="connsiteX6" fmla="*/ 378783 w 384716"/>
                  <a:gd name="connsiteY6" fmla="*/ 438936 h 446928"/>
                  <a:gd name="connsiteX7" fmla="*/ 267341 w 384716"/>
                  <a:gd name="connsiteY7" fmla="*/ 398168 h 446928"/>
                  <a:gd name="connsiteX8" fmla="*/ 84938 w 384716"/>
                  <a:gd name="connsiteY8" fmla="*/ 147375 h 446928"/>
                  <a:gd name="connsiteX9" fmla="*/ 84938 w 384716"/>
                  <a:gd name="connsiteY9" fmla="*/ 441126 h 446928"/>
                  <a:gd name="connsiteX10" fmla="*/ 355 w 384716"/>
                  <a:gd name="connsiteY10" fmla="*/ 441126 h 446928"/>
                  <a:gd name="connsiteX11" fmla="*/ -1645 w 384716"/>
                  <a:gd name="connsiteY11" fmla="*/ 408170 h 446928"/>
                  <a:gd name="connsiteX12" fmla="*/ -2313 w 384716"/>
                  <a:gd name="connsiteY12" fmla="*/ 39266 h 446928"/>
                  <a:gd name="connsiteX13" fmla="*/ 34836 w 384716"/>
                  <a:gd name="connsiteY13" fmla="*/ -167 h 446928"/>
                  <a:gd name="connsiteX14" fmla="*/ 124561 w 384716"/>
                  <a:gd name="connsiteY14" fmla="*/ 45458 h 446928"/>
                  <a:gd name="connsiteX15" fmla="*/ 269436 w 384716"/>
                  <a:gd name="connsiteY15" fmla="*/ 255579 h 446928"/>
                  <a:gd name="connsiteX16" fmla="*/ 296011 w 384716"/>
                  <a:gd name="connsiteY16" fmla="*/ 290155 h 44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4716" h="446928">
                    <a:moveTo>
                      <a:pt x="296011" y="290155"/>
                    </a:moveTo>
                    <a:cubicBezTo>
                      <a:pt x="296011" y="202334"/>
                      <a:pt x="295439" y="124896"/>
                      <a:pt x="296488" y="47458"/>
                    </a:cubicBezTo>
                    <a:cubicBezTo>
                      <a:pt x="296488" y="32503"/>
                      <a:pt x="300013" y="6500"/>
                      <a:pt x="306871" y="4691"/>
                    </a:cubicBezTo>
                    <a:cubicBezTo>
                      <a:pt x="327730" y="-739"/>
                      <a:pt x="351066" y="2214"/>
                      <a:pt x="373546" y="4691"/>
                    </a:cubicBezTo>
                    <a:cubicBezTo>
                      <a:pt x="377260" y="4691"/>
                      <a:pt x="382403" y="17931"/>
                      <a:pt x="382403" y="24979"/>
                    </a:cubicBezTo>
                    <a:cubicBezTo>
                      <a:pt x="382403" y="160806"/>
                      <a:pt x="382117" y="296698"/>
                      <a:pt x="381545" y="432649"/>
                    </a:cubicBezTo>
                    <a:cubicBezTo>
                      <a:pt x="381545" y="434745"/>
                      <a:pt x="379736" y="436840"/>
                      <a:pt x="378783" y="438936"/>
                    </a:cubicBezTo>
                    <a:cubicBezTo>
                      <a:pt x="314394" y="453890"/>
                      <a:pt x="303250" y="449794"/>
                      <a:pt x="267341" y="398168"/>
                    </a:cubicBezTo>
                    <a:cubicBezTo>
                      <a:pt x="208763" y="314062"/>
                      <a:pt x="150183" y="229957"/>
                      <a:pt x="84938" y="147375"/>
                    </a:cubicBezTo>
                    <a:lnTo>
                      <a:pt x="84938" y="441126"/>
                    </a:lnTo>
                    <a:lnTo>
                      <a:pt x="355" y="441126"/>
                    </a:lnTo>
                    <a:cubicBezTo>
                      <a:pt x="-310" y="430649"/>
                      <a:pt x="-1550" y="419410"/>
                      <a:pt x="-1645" y="408170"/>
                    </a:cubicBezTo>
                    <a:cubicBezTo>
                      <a:pt x="-1645" y="285202"/>
                      <a:pt x="-882" y="162235"/>
                      <a:pt x="-2313" y="39266"/>
                    </a:cubicBezTo>
                    <a:cubicBezTo>
                      <a:pt x="-2313" y="10691"/>
                      <a:pt x="4738" y="1166"/>
                      <a:pt x="34836" y="-167"/>
                    </a:cubicBezTo>
                    <a:cubicBezTo>
                      <a:pt x="75794" y="-2358"/>
                      <a:pt x="101511" y="9358"/>
                      <a:pt x="124561" y="45458"/>
                    </a:cubicBezTo>
                    <a:cubicBezTo>
                      <a:pt x="169996" y="117276"/>
                      <a:pt x="220765" y="185761"/>
                      <a:pt x="269436" y="255579"/>
                    </a:cubicBezTo>
                    <a:cubicBezTo>
                      <a:pt x="275057" y="264438"/>
                      <a:pt x="282677" y="272915"/>
                      <a:pt x="296011" y="2901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2" name="Forme libre : forme 31">
                <a:extLst>
                  <a:ext uri="{FF2B5EF4-FFF2-40B4-BE49-F238E27FC236}">
                    <a16:creationId xmlns:a16="http://schemas.microsoft.com/office/drawing/2014/main" id="{038F2DA6-CEB8-4C76-ABAA-7870514CF859}"/>
                  </a:ext>
                </a:extLst>
              </p:cNvPr>
              <p:cNvSpPr/>
              <p:nvPr/>
            </p:nvSpPr>
            <p:spPr>
              <a:xfrm>
                <a:off x="7956798" y="5156260"/>
                <a:ext cx="455494" cy="455492"/>
              </a:xfrm>
              <a:custGeom>
                <a:avLst/>
                <a:gdLst>
                  <a:gd name="connsiteX0" fmla="*/ 453178 w 455494"/>
                  <a:gd name="connsiteY0" fmla="*/ 225992 h 455492"/>
                  <a:gd name="connsiteX1" fmla="*/ 226768 w 455494"/>
                  <a:gd name="connsiteY1" fmla="*/ 455068 h 455492"/>
                  <a:gd name="connsiteX2" fmla="*/ -2308 w 455494"/>
                  <a:gd name="connsiteY2" fmla="*/ 228659 h 455492"/>
                  <a:gd name="connsiteX3" fmla="*/ 224101 w 455494"/>
                  <a:gd name="connsiteY3" fmla="*/ -418 h 455492"/>
                  <a:gd name="connsiteX4" fmla="*/ 225150 w 455494"/>
                  <a:gd name="connsiteY4" fmla="*/ -418 h 455492"/>
                  <a:gd name="connsiteX5" fmla="*/ 453178 w 455494"/>
                  <a:gd name="connsiteY5" fmla="*/ 225134 h 455492"/>
                  <a:gd name="connsiteX6" fmla="*/ 453178 w 455494"/>
                  <a:gd name="connsiteY6" fmla="*/ 225992 h 455492"/>
                  <a:gd name="connsiteX7" fmla="*/ 224578 w 455494"/>
                  <a:gd name="connsiteY7" fmla="*/ 371153 h 455492"/>
                  <a:gd name="connsiteX8" fmla="*/ 366499 w 455494"/>
                  <a:gd name="connsiteY8" fmla="*/ 230716 h 455492"/>
                  <a:gd name="connsiteX9" fmla="*/ 366404 w 455494"/>
                  <a:gd name="connsiteY9" fmla="*/ 226182 h 455492"/>
                  <a:gd name="connsiteX10" fmla="*/ 224864 w 455494"/>
                  <a:gd name="connsiteY10" fmla="*/ 84641 h 455492"/>
                  <a:gd name="connsiteX11" fmla="*/ 83321 w 455494"/>
                  <a:gd name="connsiteY11" fmla="*/ 226182 h 455492"/>
                  <a:gd name="connsiteX12" fmla="*/ 219243 w 455494"/>
                  <a:gd name="connsiteY12" fmla="*/ 371086 h 455492"/>
                  <a:gd name="connsiteX13" fmla="*/ 224959 w 455494"/>
                  <a:gd name="connsiteY13" fmla="*/ 371153 h 45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5494" h="455492">
                    <a:moveTo>
                      <a:pt x="453178" y="225992"/>
                    </a:moveTo>
                    <a:cubicBezTo>
                      <a:pt x="453941" y="351769"/>
                      <a:pt x="352593" y="454325"/>
                      <a:pt x="226768" y="455068"/>
                    </a:cubicBezTo>
                    <a:cubicBezTo>
                      <a:pt x="101039" y="455801"/>
                      <a:pt x="-1546" y="354436"/>
                      <a:pt x="-2308" y="228659"/>
                    </a:cubicBezTo>
                    <a:cubicBezTo>
                      <a:pt x="-3069" y="102881"/>
                      <a:pt x="98372" y="325"/>
                      <a:pt x="224101" y="-418"/>
                    </a:cubicBezTo>
                    <a:cubicBezTo>
                      <a:pt x="224482" y="-418"/>
                      <a:pt x="224769" y="-418"/>
                      <a:pt x="225150" y="-418"/>
                    </a:cubicBezTo>
                    <a:cubicBezTo>
                      <a:pt x="350403" y="-1104"/>
                      <a:pt x="452510" y="99880"/>
                      <a:pt x="453178" y="225134"/>
                    </a:cubicBezTo>
                    <a:cubicBezTo>
                      <a:pt x="453178" y="225420"/>
                      <a:pt x="453178" y="225706"/>
                      <a:pt x="453178" y="225992"/>
                    </a:cubicBezTo>
                    <a:close/>
                    <a:moveTo>
                      <a:pt x="224578" y="371153"/>
                    </a:moveTo>
                    <a:cubicBezTo>
                      <a:pt x="302492" y="371553"/>
                      <a:pt x="366025" y="308669"/>
                      <a:pt x="366499" y="230716"/>
                    </a:cubicBezTo>
                    <a:cubicBezTo>
                      <a:pt x="366499" y="229202"/>
                      <a:pt x="366404" y="227696"/>
                      <a:pt x="366404" y="226182"/>
                    </a:cubicBezTo>
                    <a:cubicBezTo>
                      <a:pt x="366404" y="148011"/>
                      <a:pt x="303064" y="84641"/>
                      <a:pt x="224864" y="84641"/>
                    </a:cubicBezTo>
                    <a:cubicBezTo>
                      <a:pt x="146664" y="84641"/>
                      <a:pt x="83321" y="148011"/>
                      <a:pt x="83321" y="226182"/>
                    </a:cubicBezTo>
                    <a:cubicBezTo>
                      <a:pt x="80845" y="303735"/>
                      <a:pt x="141711" y="368609"/>
                      <a:pt x="219243" y="371086"/>
                    </a:cubicBezTo>
                    <a:cubicBezTo>
                      <a:pt x="221148" y="371143"/>
                      <a:pt x="223055" y="371172"/>
                      <a:pt x="224959" y="3711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3" name="Forme libre : forme 32">
                <a:extLst>
                  <a:ext uri="{FF2B5EF4-FFF2-40B4-BE49-F238E27FC236}">
                    <a16:creationId xmlns:a16="http://schemas.microsoft.com/office/drawing/2014/main" id="{B2E208A5-51F1-4AE8-A99A-BAB9136D9939}"/>
                  </a:ext>
                </a:extLst>
              </p:cNvPr>
              <p:cNvSpPr/>
              <p:nvPr/>
            </p:nvSpPr>
            <p:spPr>
              <a:xfrm>
                <a:off x="7217845" y="4561447"/>
                <a:ext cx="354816" cy="446265"/>
              </a:xfrm>
              <a:custGeom>
                <a:avLst/>
                <a:gdLst>
                  <a:gd name="connsiteX0" fmla="*/ 352503 w 354816"/>
                  <a:gd name="connsiteY0" fmla="*/ 445043 h 446265"/>
                  <a:gd name="connsiteX1" fmla="*/ 269729 w 354816"/>
                  <a:gd name="connsiteY1" fmla="*/ 443996 h 446265"/>
                  <a:gd name="connsiteX2" fmla="*/ 242394 w 354816"/>
                  <a:gd name="connsiteY2" fmla="*/ 421802 h 446265"/>
                  <a:gd name="connsiteX3" fmla="*/ 193625 w 354816"/>
                  <a:gd name="connsiteY3" fmla="*/ 323600 h 446265"/>
                  <a:gd name="connsiteX4" fmla="*/ 140477 w 354816"/>
                  <a:gd name="connsiteY4" fmla="*/ 290167 h 446265"/>
                  <a:gd name="connsiteX5" fmla="*/ 84469 w 354816"/>
                  <a:gd name="connsiteY5" fmla="*/ 290167 h 446265"/>
                  <a:gd name="connsiteX6" fmla="*/ 84945 w 354816"/>
                  <a:gd name="connsiteY6" fmla="*/ 413992 h 446265"/>
                  <a:gd name="connsiteX7" fmla="*/ 37320 w 354816"/>
                  <a:gd name="connsiteY7" fmla="*/ 444853 h 446265"/>
                  <a:gd name="connsiteX8" fmla="*/ -2303 w 354816"/>
                  <a:gd name="connsiteY8" fmla="*/ 412753 h 446265"/>
                  <a:gd name="connsiteX9" fmla="*/ -2303 w 354816"/>
                  <a:gd name="connsiteY9" fmla="*/ 33468 h 446265"/>
                  <a:gd name="connsiteX10" fmla="*/ 32272 w 354816"/>
                  <a:gd name="connsiteY10" fmla="*/ -346 h 446265"/>
                  <a:gd name="connsiteX11" fmla="*/ 184672 w 354816"/>
                  <a:gd name="connsiteY11" fmla="*/ 226 h 446265"/>
                  <a:gd name="connsiteX12" fmla="*/ 331168 w 354816"/>
                  <a:gd name="connsiteY12" fmla="*/ 95476 h 446265"/>
                  <a:gd name="connsiteX13" fmla="*/ 280971 w 354816"/>
                  <a:gd name="connsiteY13" fmla="*/ 259496 h 446265"/>
                  <a:gd name="connsiteX14" fmla="*/ 266206 w 354816"/>
                  <a:gd name="connsiteY14" fmla="*/ 272260 h 446265"/>
                  <a:gd name="connsiteX15" fmla="*/ 352503 w 354816"/>
                  <a:gd name="connsiteY15" fmla="*/ 445043 h 446265"/>
                  <a:gd name="connsiteX16" fmla="*/ 85803 w 354816"/>
                  <a:gd name="connsiteY16" fmla="*/ 211395 h 446265"/>
                  <a:gd name="connsiteX17" fmla="*/ 190578 w 354816"/>
                  <a:gd name="connsiteY17" fmla="*/ 210728 h 446265"/>
                  <a:gd name="connsiteX18" fmla="*/ 251061 w 354816"/>
                  <a:gd name="connsiteY18" fmla="*/ 139643 h 446265"/>
                  <a:gd name="connsiteX19" fmla="*/ 195150 w 354816"/>
                  <a:gd name="connsiteY19" fmla="*/ 79664 h 446265"/>
                  <a:gd name="connsiteX20" fmla="*/ 85517 w 354816"/>
                  <a:gd name="connsiteY20" fmla="*/ 78902 h 446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54816" h="446265">
                    <a:moveTo>
                      <a:pt x="352503" y="445043"/>
                    </a:moveTo>
                    <a:cubicBezTo>
                      <a:pt x="324880" y="446386"/>
                      <a:pt x="297258" y="446043"/>
                      <a:pt x="269729" y="443996"/>
                    </a:cubicBezTo>
                    <a:cubicBezTo>
                      <a:pt x="258014" y="440548"/>
                      <a:pt x="248203" y="432556"/>
                      <a:pt x="242394" y="421802"/>
                    </a:cubicBezTo>
                    <a:cubicBezTo>
                      <a:pt x="224107" y="390094"/>
                      <a:pt x="207817" y="357299"/>
                      <a:pt x="193625" y="323600"/>
                    </a:cubicBezTo>
                    <a:cubicBezTo>
                      <a:pt x="183149" y="297691"/>
                      <a:pt x="168670" y="286262"/>
                      <a:pt x="140477" y="290167"/>
                    </a:cubicBezTo>
                    <a:cubicBezTo>
                      <a:pt x="121806" y="291329"/>
                      <a:pt x="103137" y="291329"/>
                      <a:pt x="84469" y="290167"/>
                    </a:cubicBezTo>
                    <a:cubicBezTo>
                      <a:pt x="84469" y="334172"/>
                      <a:pt x="82755" y="374177"/>
                      <a:pt x="84945" y="413992"/>
                    </a:cubicBezTo>
                    <a:cubicBezTo>
                      <a:pt x="87327" y="455425"/>
                      <a:pt x="58275" y="443138"/>
                      <a:pt x="37320" y="444853"/>
                    </a:cubicBezTo>
                    <a:cubicBezTo>
                      <a:pt x="14271" y="446662"/>
                      <a:pt x="-2780" y="445805"/>
                      <a:pt x="-2303" y="412753"/>
                    </a:cubicBezTo>
                    <a:cubicBezTo>
                      <a:pt x="-398" y="286356"/>
                      <a:pt x="-780" y="159865"/>
                      <a:pt x="-2303" y="33468"/>
                    </a:cubicBezTo>
                    <a:cubicBezTo>
                      <a:pt x="-2303" y="6607"/>
                      <a:pt x="6078" y="-1298"/>
                      <a:pt x="32272" y="-346"/>
                    </a:cubicBezTo>
                    <a:cubicBezTo>
                      <a:pt x="83041" y="1464"/>
                      <a:pt x="133903" y="130"/>
                      <a:pt x="184672" y="226"/>
                    </a:cubicBezTo>
                    <a:cubicBezTo>
                      <a:pt x="257823" y="226"/>
                      <a:pt x="308497" y="33468"/>
                      <a:pt x="331168" y="95476"/>
                    </a:cubicBezTo>
                    <a:cubicBezTo>
                      <a:pt x="353836" y="157484"/>
                      <a:pt x="336118" y="212348"/>
                      <a:pt x="280971" y="259496"/>
                    </a:cubicBezTo>
                    <a:lnTo>
                      <a:pt x="266206" y="272260"/>
                    </a:lnTo>
                    <a:cubicBezTo>
                      <a:pt x="293828" y="327600"/>
                      <a:pt x="320975" y="381988"/>
                      <a:pt x="352503" y="445043"/>
                    </a:cubicBezTo>
                    <a:close/>
                    <a:moveTo>
                      <a:pt x="85803" y="211395"/>
                    </a:moveTo>
                    <a:cubicBezTo>
                      <a:pt x="122950" y="211395"/>
                      <a:pt x="157146" y="213681"/>
                      <a:pt x="190578" y="210728"/>
                    </a:cubicBezTo>
                    <a:cubicBezTo>
                      <a:pt x="226962" y="207804"/>
                      <a:pt x="254014" y="175981"/>
                      <a:pt x="251061" y="139643"/>
                    </a:cubicBezTo>
                    <a:cubicBezTo>
                      <a:pt x="248680" y="109087"/>
                      <a:pt x="225439" y="84246"/>
                      <a:pt x="195150" y="79664"/>
                    </a:cubicBezTo>
                    <a:cubicBezTo>
                      <a:pt x="158669" y="77549"/>
                      <a:pt x="122092" y="77292"/>
                      <a:pt x="85517" y="7890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4" name="Forme libre : forme 33">
                <a:extLst>
                  <a:ext uri="{FF2B5EF4-FFF2-40B4-BE49-F238E27FC236}">
                    <a16:creationId xmlns:a16="http://schemas.microsoft.com/office/drawing/2014/main" id="{D6B9B39E-CE0F-4B4B-A267-2B13D58BE743}"/>
                  </a:ext>
                </a:extLst>
              </p:cNvPr>
              <p:cNvSpPr/>
              <p:nvPr/>
            </p:nvSpPr>
            <p:spPr>
              <a:xfrm>
                <a:off x="5614299" y="5162144"/>
                <a:ext cx="380951" cy="443651"/>
              </a:xfrm>
              <a:custGeom>
                <a:avLst/>
                <a:gdLst>
                  <a:gd name="connsiteX0" fmla="*/ -2291 w 380951"/>
                  <a:gd name="connsiteY0" fmla="*/ 220869 h 443651"/>
                  <a:gd name="connsiteX1" fmla="*/ -2291 w 380951"/>
                  <a:gd name="connsiteY1" fmla="*/ 29226 h 443651"/>
                  <a:gd name="connsiteX2" fmla="*/ 26284 w 380951"/>
                  <a:gd name="connsiteY2" fmla="*/ -396 h 443651"/>
                  <a:gd name="connsiteX3" fmla="*/ 168300 w 380951"/>
                  <a:gd name="connsiteY3" fmla="*/ 1223 h 443651"/>
                  <a:gd name="connsiteX4" fmla="*/ 378613 w 380951"/>
                  <a:gd name="connsiteY4" fmla="*/ 224203 h 443651"/>
                  <a:gd name="connsiteX5" fmla="*/ 159538 w 380951"/>
                  <a:gd name="connsiteY5" fmla="*/ 442326 h 443651"/>
                  <a:gd name="connsiteX6" fmla="*/ 28188 w 380951"/>
                  <a:gd name="connsiteY6" fmla="*/ 443183 h 443651"/>
                  <a:gd name="connsiteX7" fmla="*/ -2291 w 380951"/>
                  <a:gd name="connsiteY7" fmla="*/ 412512 h 443651"/>
                  <a:gd name="connsiteX8" fmla="*/ -2291 w 380951"/>
                  <a:gd name="connsiteY8" fmla="*/ 220869 h 443651"/>
                  <a:gd name="connsiteX9" fmla="*/ 87719 w 380951"/>
                  <a:gd name="connsiteY9" fmla="*/ 361745 h 443651"/>
                  <a:gd name="connsiteX10" fmla="*/ 270790 w 380951"/>
                  <a:gd name="connsiteY10" fmla="*/ 291831 h 443651"/>
                  <a:gd name="connsiteX11" fmla="*/ 262981 w 380951"/>
                  <a:gd name="connsiteY11" fmla="*/ 138669 h 443651"/>
                  <a:gd name="connsiteX12" fmla="*/ 87719 w 380951"/>
                  <a:gd name="connsiteY12" fmla="*/ 82471 h 443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80951" h="443651">
                    <a:moveTo>
                      <a:pt x="-2291" y="220869"/>
                    </a:moveTo>
                    <a:cubicBezTo>
                      <a:pt x="-2291" y="156957"/>
                      <a:pt x="-1624" y="93139"/>
                      <a:pt x="-2291" y="29226"/>
                    </a:cubicBezTo>
                    <a:cubicBezTo>
                      <a:pt x="-2291" y="8271"/>
                      <a:pt x="3994" y="-968"/>
                      <a:pt x="26284" y="-396"/>
                    </a:cubicBezTo>
                    <a:cubicBezTo>
                      <a:pt x="73909" y="747"/>
                      <a:pt x="121534" y="-1730"/>
                      <a:pt x="168300" y="1223"/>
                    </a:cubicBezTo>
                    <a:cubicBezTo>
                      <a:pt x="285363" y="8653"/>
                      <a:pt x="380422" y="110570"/>
                      <a:pt x="378613" y="224203"/>
                    </a:cubicBezTo>
                    <a:cubicBezTo>
                      <a:pt x="376804" y="341361"/>
                      <a:pt x="279554" y="438801"/>
                      <a:pt x="159538" y="442326"/>
                    </a:cubicBezTo>
                    <a:cubicBezTo>
                      <a:pt x="115818" y="443564"/>
                      <a:pt x="71909" y="441564"/>
                      <a:pt x="28188" y="443183"/>
                    </a:cubicBezTo>
                    <a:cubicBezTo>
                      <a:pt x="4757" y="443945"/>
                      <a:pt x="-2768" y="435563"/>
                      <a:pt x="-2291" y="412512"/>
                    </a:cubicBezTo>
                    <a:cubicBezTo>
                      <a:pt x="-1433" y="348600"/>
                      <a:pt x="-2291" y="284782"/>
                      <a:pt x="-2291" y="220869"/>
                    </a:cubicBezTo>
                    <a:close/>
                    <a:moveTo>
                      <a:pt x="87719" y="361745"/>
                    </a:moveTo>
                    <a:cubicBezTo>
                      <a:pt x="163919" y="368698"/>
                      <a:pt x="230594" y="361268"/>
                      <a:pt x="270790" y="291831"/>
                    </a:cubicBezTo>
                    <a:cubicBezTo>
                      <a:pt x="300699" y="244234"/>
                      <a:pt x="297651" y="182969"/>
                      <a:pt x="262981" y="138669"/>
                    </a:cubicBezTo>
                    <a:cubicBezTo>
                      <a:pt x="219260" y="77994"/>
                      <a:pt x="155824" y="74280"/>
                      <a:pt x="87719" y="824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5" name="Forme libre : forme 34">
                <a:extLst>
                  <a:ext uri="{FF2B5EF4-FFF2-40B4-BE49-F238E27FC236}">
                    <a16:creationId xmlns:a16="http://schemas.microsoft.com/office/drawing/2014/main" id="{60F7275A-E657-4961-8868-4F87E4CAFFE6}"/>
                  </a:ext>
                </a:extLst>
              </p:cNvPr>
              <p:cNvSpPr/>
              <p:nvPr/>
            </p:nvSpPr>
            <p:spPr>
              <a:xfrm>
                <a:off x="5215301" y="4562018"/>
                <a:ext cx="376298" cy="446830"/>
              </a:xfrm>
              <a:custGeom>
                <a:avLst/>
                <a:gdLst>
                  <a:gd name="connsiteX0" fmla="*/ 84190 w 376298"/>
                  <a:gd name="connsiteY0" fmla="*/ 166818 h 446830"/>
                  <a:gd name="connsiteX1" fmla="*/ 284215 w 376298"/>
                  <a:gd name="connsiteY1" fmla="*/ 166818 h 446830"/>
                  <a:gd name="connsiteX2" fmla="*/ 284215 w 376298"/>
                  <a:gd name="connsiteY2" fmla="*/ -59 h 446830"/>
                  <a:gd name="connsiteX3" fmla="*/ 341365 w 376298"/>
                  <a:gd name="connsiteY3" fmla="*/ -59 h 446830"/>
                  <a:gd name="connsiteX4" fmla="*/ 373179 w 376298"/>
                  <a:gd name="connsiteY4" fmla="*/ 32992 h 446830"/>
                  <a:gd name="connsiteX5" fmla="*/ 373179 w 376298"/>
                  <a:gd name="connsiteY5" fmla="*/ 355699 h 446830"/>
                  <a:gd name="connsiteX6" fmla="*/ 373179 w 376298"/>
                  <a:gd name="connsiteY6" fmla="*/ 401800 h 446830"/>
                  <a:gd name="connsiteX7" fmla="*/ 329935 w 376298"/>
                  <a:gd name="connsiteY7" fmla="*/ 446377 h 446830"/>
                  <a:gd name="connsiteX8" fmla="*/ 285073 w 376298"/>
                  <a:gd name="connsiteY8" fmla="*/ 399705 h 446830"/>
                  <a:gd name="connsiteX9" fmla="*/ 285740 w 376298"/>
                  <a:gd name="connsiteY9" fmla="*/ 255877 h 446830"/>
                  <a:gd name="connsiteX10" fmla="*/ 84762 w 376298"/>
                  <a:gd name="connsiteY10" fmla="*/ 255877 h 446830"/>
                  <a:gd name="connsiteX11" fmla="*/ 85620 w 376298"/>
                  <a:gd name="connsiteY11" fmla="*/ 408277 h 446830"/>
                  <a:gd name="connsiteX12" fmla="*/ 39518 w 376298"/>
                  <a:gd name="connsiteY12" fmla="*/ 445615 h 446830"/>
                  <a:gd name="connsiteX13" fmla="*/ -2296 w 376298"/>
                  <a:gd name="connsiteY13" fmla="*/ 407515 h 446830"/>
                  <a:gd name="connsiteX14" fmla="*/ -2296 w 376298"/>
                  <a:gd name="connsiteY14" fmla="*/ 35088 h 446830"/>
                  <a:gd name="connsiteX15" fmla="*/ 41709 w 376298"/>
                  <a:gd name="connsiteY15" fmla="*/ -155 h 446830"/>
                  <a:gd name="connsiteX16" fmla="*/ 85525 w 376298"/>
                  <a:gd name="connsiteY16" fmla="*/ 34897 h 446830"/>
                  <a:gd name="connsiteX17" fmla="*/ 84190 w 376298"/>
                  <a:gd name="connsiteY17" fmla="*/ 166818 h 446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6298" h="446830">
                    <a:moveTo>
                      <a:pt x="84190" y="166818"/>
                    </a:moveTo>
                    <a:lnTo>
                      <a:pt x="284215" y="166818"/>
                    </a:lnTo>
                    <a:lnTo>
                      <a:pt x="284215" y="-59"/>
                    </a:lnTo>
                    <a:cubicBezTo>
                      <a:pt x="306695" y="-59"/>
                      <a:pt x="323936" y="1369"/>
                      <a:pt x="341365" y="-59"/>
                    </a:cubicBezTo>
                    <a:cubicBezTo>
                      <a:pt x="367368" y="-2727"/>
                      <a:pt x="373370" y="9466"/>
                      <a:pt x="373179" y="32992"/>
                    </a:cubicBezTo>
                    <a:cubicBezTo>
                      <a:pt x="372321" y="140529"/>
                      <a:pt x="373179" y="248162"/>
                      <a:pt x="373179" y="355699"/>
                    </a:cubicBezTo>
                    <a:cubicBezTo>
                      <a:pt x="372226" y="371053"/>
                      <a:pt x="372226" y="386446"/>
                      <a:pt x="373179" y="401800"/>
                    </a:cubicBezTo>
                    <a:cubicBezTo>
                      <a:pt x="377560" y="435995"/>
                      <a:pt x="364226" y="445615"/>
                      <a:pt x="329935" y="446377"/>
                    </a:cubicBezTo>
                    <a:cubicBezTo>
                      <a:pt x="292598" y="447139"/>
                      <a:pt x="283073" y="434566"/>
                      <a:pt x="285073" y="399705"/>
                    </a:cubicBezTo>
                    <a:cubicBezTo>
                      <a:pt x="287836" y="352746"/>
                      <a:pt x="285740" y="305502"/>
                      <a:pt x="285740" y="255877"/>
                    </a:cubicBezTo>
                    <a:lnTo>
                      <a:pt x="84762" y="255877"/>
                    </a:lnTo>
                    <a:cubicBezTo>
                      <a:pt x="84762" y="307407"/>
                      <a:pt x="82095" y="358080"/>
                      <a:pt x="85620" y="408277"/>
                    </a:cubicBezTo>
                    <a:cubicBezTo>
                      <a:pt x="88476" y="448187"/>
                      <a:pt x="65712" y="444472"/>
                      <a:pt x="39518" y="445615"/>
                    </a:cubicBezTo>
                    <a:cubicBezTo>
                      <a:pt x="10943" y="446853"/>
                      <a:pt x="-2868" y="441519"/>
                      <a:pt x="-2296" y="407515"/>
                    </a:cubicBezTo>
                    <a:cubicBezTo>
                      <a:pt x="-200" y="283433"/>
                      <a:pt x="-200" y="159294"/>
                      <a:pt x="-2296" y="35088"/>
                    </a:cubicBezTo>
                    <a:cubicBezTo>
                      <a:pt x="-2963" y="-2155"/>
                      <a:pt x="16754" y="-250"/>
                      <a:pt x="41709" y="-155"/>
                    </a:cubicBezTo>
                    <a:cubicBezTo>
                      <a:pt x="66665" y="-59"/>
                      <a:pt x="88287" y="-2727"/>
                      <a:pt x="85525" y="34897"/>
                    </a:cubicBezTo>
                    <a:cubicBezTo>
                      <a:pt x="81713" y="77760"/>
                      <a:pt x="84190" y="121384"/>
                      <a:pt x="84190" y="1668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DCD93012-ED2C-412D-A4A4-442FE752099C}"/>
                  </a:ext>
                </a:extLst>
              </p:cNvPr>
              <p:cNvSpPr/>
              <p:nvPr/>
            </p:nvSpPr>
            <p:spPr>
              <a:xfrm>
                <a:off x="6340877" y="4561103"/>
                <a:ext cx="373884" cy="446393"/>
              </a:xfrm>
              <a:custGeom>
                <a:avLst/>
                <a:gdLst>
                  <a:gd name="connsiteX0" fmla="*/ 285542 w 373884"/>
                  <a:gd name="connsiteY0" fmla="*/ 255554 h 446393"/>
                  <a:gd name="connsiteX1" fmla="*/ 85517 w 373884"/>
                  <a:gd name="connsiteY1" fmla="*/ 255554 h 446393"/>
                  <a:gd name="connsiteX2" fmla="*/ 86280 w 373884"/>
                  <a:gd name="connsiteY2" fmla="*/ 411002 h 446393"/>
                  <a:gd name="connsiteX3" fmla="*/ 44750 w 373884"/>
                  <a:gd name="connsiteY3" fmla="*/ 445673 h 446393"/>
                  <a:gd name="connsiteX4" fmla="*/ -2303 w 373884"/>
                  <a:gd name="connsiteY4" fmla="*/ 413097 h 446393"/>
                  <a:gd name="connsiteX5" fmla="*/ -2303 w 373884"/>
                  <a:gd name="connsiteY5" fmla="*/ 33431 h 446393"/>
                  <a:gd name="connsiteX6" fmla="*/ 47703 w 373884"/>
                  <a:gd name="connsiteY6" fmla="*/ 760 h 446393"/>
                  <a:gd name="connsiteX7" fmla="*/ 85803 w 373884"/>
                  <a:gd name="connsiteY7" fmla="*/ 34098 h 446393"/>
                  <a:gd name="connsiteX8" fmla="*/ 85136 w 373884"/>
                  <a:gd name="connsiteY8" fmla="*/ 167448 h 446393"/>
                  <a:gd name="connsiteX9" fmla="*/ 285161 w 373884"/>
                  <a:gd name="connsiteY9" fmla="*/ 167448 h 446393"/>
                  <a:gd name="connsiteX10" fmla="*/ 284398 w 373884"/>
                  <a:gd name="connsiteY10" fmla="*/ 43147 h 446393"/>
                  <a:gd name="connsiteX11" fmla="*/ 327928 w 373884"/>
                  <a:gd name="connsiteY11" fmla="*/ 665 h 446393"/>
                  <a:gd name="connsiteX12" fmla="*/ 367649 w 373884"/>
                  <a:gd name="connsiteY12" fmla="*/ 665 h 446393"/>
                  <a:gd name="connsiteX13" fmla="*/ 370600 w 373884"/>
                  <a:gd name="connsiteY13" fmla="*/ 31907 h 446393"/>
                  <a:gd name="connsiteX14" fmla="*/ 371553 w 373884"/>
                  <a:gd name="connsiteY14" fmla="*/ 411574 h 446393"/>
                  <a:gd name="connsiteX15" fmla="*/ 326310 w 373884"/>
                  <a:gd name="connsiteY15" fmla="*/ 445483 h 446393"/>
                  <a:gd name="connsiteX16" fmla="*/ 284305 w 373884"/>
                  <a:gd name="connsiteY16" fmla="*/ 411764 h 446393"/>
                  <a:gd name="connsiteX17" fmla="*/ 285542 w 373884"/>
                  <a:gd name="connsiteY17" fmla="*/ 255554 h 44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3884" h="446393">
                    <a:moveTo>
                      <a:pt x="285542" y="255554"/>
                    </a:moveTo>
                    <a:lnTo>
                      <a:pt x="85517" y="255554"/>
                    </a:lnTo>
                    <a:cubicBezTo>
                      <a:pt x="85517" y="307942"/>
                      <a:pt x="83422" y="359567"/>
                      <a:pt x="86280" y="411002"/>
                    </a:cubicBezTo>
                    <a:cubicBezTo>
                      <a:pt x="88280" y="445863"/>
                      <a:pt x="69707" y="446911"/>
                      <a:pt x="44750" y="445673"/>
                    </a:cubicBezTo>
                    <a:cubicBezTo>
                      <a:pt x="22082" y="444530"/>
                      <a:pt x="-2875" y="452817"/>
                      <a:pt x="-2303" y="413097"/>
                    </a:cubicBezTo>
                    <a:cubicBezTo>
                      <a:pt x="-494" y="286606"/>
                      <a:pt x="-494" y="160047"/>
                      <a:pt x="-2303" y="33431"/>
                    </a:cubicBezTo>
                    <a:cubicBezTo>
                      <a:pt x="-2875" y="-9622"/>
                      <a:pt x="25128" y="2760"/>
                      <a:pt x="47703" y="760"/>
                    </a:cubicBezTo>
                    <a:cubicBezTo>
                      <a:pt x="72467" y="-1526"/>
                      <a:pt x="88089" y="2570"/>
                      <a:pt x="85803" y="34098"/>
                    </a:cubicBezTo>
                    <a:cubicBezTo>
                      <a:pt x="83231" y="77532"/>
                      <a:pt x="85136" y="121251"/>
                      <a:pt x="85136" y="167448"/>
                    </a:cubicBezTo>
                    <a:lnTo>
                      <a:pt x="285161" y="167448"/>
                    </a:lnTo>
                    <a:cubicBezTo>
                      <a:pt x="285161" y="125157"/>
                      <a:pt x="287352" y="84009"/>
                      <a:pt x="284398" y="43147"/>
                    </a:cubicBezTo>
                    <a:cubicBezTo>
                      <a:pt x="281924" y="8476"/>
                      <a:pt x="293923" y="-4478"/>
                      <a:pt x="327928" y="665"/>
                    </a:cubicBezTo>
                    <a:cubicBezTo>
                      <a:pt x="341169" y="1532"/>
                      <a:pt x="354408" y="1532"/>
                      <a:pt x="367649" y="665"/>
                    </a:cubicBezTo>
                    <a:cubicBezTo>
                      <a:pt x="368886" y="13714"/>
                      <a:pt x="370600" y="22763"/>
                      <a:pt x="370600" y="31907"/>
                    </a:cubicBezTo>
                    <a:cubicBezTo>
                      <a:pt x="370600" y="158494"/>
                      <a:pt x="369172" y="284986"/>
                      <a:pt x="371553" y="411574"/>
                    </a:cubicBezTo>
                    <a:cubicBezTo>
                      <a:pt x="372316" y="450817"/>
                      <a:pt x="349836" y="444911"/>
                      <a:pt x="326310" y="445483"/>
                    </a:cubicBezTo>
                    <a:cubicBezTo>
                      <a:pt x="302783" y="446054"/>
                      <a:pt x="282112" y="447578"/>
                      <a:pt x="284305" y="411764"/>
                    </a:cubicBezTo>
                    <a:cubicBezTo>
                      <a:pt x="288210" y="361377"/>
                      <a:pt x="285542" y="310513"/>
                      <a:pt x="285542" y="2555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3932AE91-811F-4521-BDF5-7D69ADFC5F3B}"/>
                  </a:ext>
                </a:extLst>
              </p:cNvPr>
              <p:cNvSpPr/>
              <p:nvPr/>
            </p:nvSpPr>
            <p:spPr>
              <a:xfrm>
                <a:off x="6820160" y="4562634"/>
                <a:ext cx="325548" cy="444984"/>
              </a:xfrm>
              <a:custGeom>
                <a:avLst/>
                <a:gdLst>
                  <a:gd name="connsiteX0" fmla="*/ 258793 w 325548"/>
                  <a:gd name="connsiteY0" fmla="*/ 171917 h 444984"/>
                  <a:gd name="connsiteX1" fmla="*/ 196022 w 325548"/>
                  <a:gd name="connsiteY1" fmla="*/ 252785 h 444984"/>
                  <a:gd name="connsiteX2" fmla="*/ 85247 w 325548"/>
                  <a:gd name="connsiteY2" fmla="*/ 252785 h 444984"/>
                  <a:gd name="connsiteX3" fmla="*/ 85247 w 325548"/>
                  <a:gd name="connsiteY3" fmla="*/ 361941 h 444984"/>
                  <a:gd name="connsiteX4" fmla="*/ 274129 w 325548"/>
                  <a:gd name="connsiteY4" fmla="*/ 361941 h 444984"/>
                  <a:gd name="connsiteX5" fmla="*/ 323182 w 325548"/>
                  <a:gd name="connsiteY5" fmla="*/ 406880 h 444984"/>
                  <a:gd name="connsiteX6" fmla="*/ 315752 w 325548"/>
                  <a:gd name="connsiteY6" fmla="*/ 434426 h 444984"/>
                  <a:gd name="connsiteX7" fmla="*/ 294988 w 325548"/>
                  <a:gd name="connsiteY7" fmla="*/ 443951 h 444984"/>
                  <a:gd name="connsiteX8" fmla="*/ 21716 w 325548"/>
                  <a:gd name="connsiteY8" fmla="*/ 443951 h 444984"/>
                  <a:gd name="connsiteX9" fmla="*/ -1240 w 325548"/>
                  <a:gd name="connsiteY9" fmla="*/ 426330 h 444984"/>
                  <a:gd name="connsiteX10" fmla="*/ -2287 w 325548"/>
                  <a:gd name="connsiteY10" fmla="*/ 181 h 444984"/>
                  <a:gd name="connsiteX11" fmla="*/ 81722 w 325548"/>
                  <a:gd name="connsiteY11" fmla="*/ 181 h 444984"/>
                  <a:gd name="connsiteX12" fmla="*/ 284033 w 325548"/>
                  <a:gd name="connsiteY12" fmla="*/ -390 h 444984"/>
                  <a:gd name="connsiteX13" fmla="*/ 311943 w 325548"/>
                  <a:gd name="connsiteY13" fmla="*/ 39329 h 444984"/>
                  <a:gd name="connsiteX14" fmla="*/ 283368 w 325548"/>
                  <a:gd name="connsiteY14" fmla="*/ 82763 h 444984"/>
                  <a:gd name="connsiteX15" fmla="*/ 85724 w 325548"/>
                  <a:gd name="connsiteY15" fmla="*/ 82763 h 444984"/>
                  <a:gd name="connsiteX16" fmla="*/ 85724 w 325548"/>
                  <a:gd name="connsiteY16" fmla="*/ 173156 h 444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5548" h="444984">
                    <a:moveTo>
                      <a:pt x="258793" y="171917"/>
                    </a:moveTo>
                    <a:cubicBezTo>
                      <a:pt x="266890" y="252785"/>
                      <a:pt x="266890" y="252785"/>
                      <a:pt x="196022" y="252785"/>
                    </a:cubicBezTo>
                    <a:lnTo>
                      <a:pt x="85247" y="252785"/>
                    </a:lnTo>
                    <a:lnTo>
                      <a:pt x="85247" y="361941"/>
                    </a:lnTo>
                    <a:lnTo>
                      <a:pt x="274129" y="361941"/>
                    </a:lnTo>
                    <a:cubicBezTo>
                      <a:pt x="300132" y="360798"/>
                      <a:pt x="322038" y="380924"/>
                      <a:pt x="323182" y="406880"/>
                    </a:cubicBezTo>
                    <a:cubicBezTo>
                      <a:pt x="323658" y="416615"/>
                      <a:pt x="320991" y="426234"/>
                      <a:pt x="315752" y="434426"/>
                    </a:cubicBezTo>
                    <a:cubicBezTo>
                      <a:pt x="310513" y="440446"/>
                      <a:pt x="302988" y="443923"/>
                      <a:pt x="294988" y="443951"/>
                    </a:cubicBezTo>
                    <a:cubicBezTo>
                      <a:pt x="203929" y="444618"/>
                      <a:pt x="112774" y="444904"/>
                      <a:pt x="21716" y="443951"/>
                    </a:cubicBezTo>
                    <a:cubicBezTo>
                      <a:pt x="13619" y="443951"/>
                      <a:pt x="-1145" y="432521"/>
                      <a:pt x="-1240" y="426330"/>
                    </a:cubicBezTo>
                    <a:cubicBezTo>
                      <a:pt x="-2573" y="285931"/>
                      <a:pt x="-2287" y="145533"/>
                      <a:pt x="-2287" y="181"/>
                    </a:cubicBezTo>
                    <a:lnTo>
                      <a:pt x="81722" y="181"/>
                    </a:lnTo>
                    <a:cubicBezTo>
                      <a:pt x="149160" y="181"/>
                      <a:pt x="216598" y="1515"/>
                      <a:pt x="284033" y="-390"/>
                    </a:cubicBezTo>
                    <a:cubicBezTo>
                      <a:pt x="317561" y="-1342"/>
                      <a:pt x="312608" y="19803"/>
                      <a:pt x="311943" y="39329"/>
                    </a:cubicBezTo>
                    <a:cubicBezTo>
                      <a:pt x="311276" y="58856"/>
                      <a:pt x="319847" y="83620"/>
                      <a:pt x="283368" y="82763"/>
                    </a:cubicBezTo>
                    <a:cubicBezTo>
                      <a:pt x="218407" y="81239"/>
                      <a:pt x="153350" y="82763"/>
                      <a:pt x="85724" y="82763"/>
                    </a:cubicBezTo>
                    <a:lnTo>
                      <a:pt x="85724" y="17315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83A6B977-0709-4A44-A742-E0B83A7E8045}"/>
                  </a:ext>
                </a:extLst>
              </p:cNvPr>
              <p:cNvSpPr/>
              <p:nvPr/>
            </p:nvSpPr>
            <p:spPr>
              <a:xfrm>
                <a:off x="5214746" y="5161680"/>
                <a:ext cx="323148" cy="444284"/>
              </a:xfrm>
              <a:custGeom>
                <a:avLst/>
                <a:gdLst>
                  <a:gd name="connsiteX0" fmla="*/ 261720 w 323148"/>
                  <a:gd name="connsiteY0" fmla="*/ 171898 h 444284"/>
                  <a:gd name="connsiteX1" fmla="*/ 261720 w 323148"/>
                  <a:gd name="connsiteY1" fmla="*/ 251908 h 444284"/>
                  <a:gd name="connsiteX2" fmla="*/ 85126 w 323148"/>
                  <a:gd name="connsiteY2" fmla="*/ 251908 h 444284"/>
                  <a:gd name="connsiteX3" fmla="*/ 86366 w 323148"/>
                  <a:gd name="connsiteY3" fmla="*/ 346111 h 444284"/>
                  <a:gd name="connsiteX4" fmla="*/ 113606 w 323148"/>
                  <a:gd name="connsiteY4" fmla="*/ 362589 h 444284"/>
                  <a:gd name="connsiteX5" fmla="*/ 287342 w 323148"/>
                  <a:gd name="connsiteY5" fmla="*/ 362589 h 444284"/>
                  <a:gd name="connsiteX6" fmla="*/ 320775 w 323148"/>
                  <a:gd name="connsiteY6" fmla="*/ 405071 h 444284"/>
                  <a:gd name="connsiteX7" fmla="*/ 287437 w 323148"/>
                  <a:gd name="connsiteY7" fmla="*/ 443837 h 444284"/>
                  <a:gd name="connsiteX8" fmla="*/ 1687 w 323148"/>
                  <a:gd name="connsiteY8" fmla="*/ 443075 h 444284"/>
                  <a:gd name="connsiteX9" fmla="*/ -1552 w 323148"/>
                  <a:gd name="connsiteY9" fmla="*/ 413262 h 444284"/>
                  <a:gd name="connsiteX10" fmla="*/ -2313 w 323148"/>
                  <a:gd name="connsiteY10" fmla="*/ 34072 h 444284"/>
                  <a:gd name="connsiteX11" fmla="*/ 31785 w 323148"/>
                  <a:gd name="connsiteY11" fmla="*/ -409 h 444284"/>
                  <a:gd name="connsiteX12" fmla="*/ 269910 w 323148"/>
                  <a:gd name="connsiteY12" fmla="*/ 163 h 444284"/>
                  <a:gd name="connsiteX13" fmla="*/ 315061 w 323148"/>
                  <a:gd name="connsiteY13" fmla="*/ 47788 h 444284"/>
                  <a:gd name="connsiteX14" fmla="*/ 312298 w 323148"/>
                  <a:gd name="connsiteY14" fmla="*/ 79696 h 444284"/>
                  <a:gd name="connsiteX15" fmla="*/ 87698 w 323148"/>
                  <a:gd name="connsiteY15" fmla="*/ 79696 h 444284"/>
                  <a:gd name="connsiteX16" fmla="*/ 87698 w 323148"/>
                  <a:gd name="connsiteY16" fmla="*/ 171708 h 444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3148" h="444284">
                    <a:moveTo>
                      <a:pt x="261720" y="171898"/>
                    </a:moveTo>
                    <a:lnTo>
                      <a:pt x="261720" y="251908"/>
                    </a:lnTo>
                    <a:lnTo>
                      <a:pt x="85126" y="251908"/>
                    </a:lnTo>
                    <a:cubicBezTo>
                      <a:pt x="85126" y="285722"/>
                      <a:pt x="83412" y="316107"/>
                      <a:pt x="86366" y="346111"/>
                    </a:cubicBezTo>
                    <a:cubicBezTo>
                      <a:pt x="87031" y="352683"/>
                      <a:pt x="103890" y="362398"/>
                      <a:pt x="113606" y="362589"/>
                    </a:cubicBezTo>
                    <a:cubicBezTo>
                      <a:pt x="171423" y="364208"/>
                      <a:pt x="229524" y="365351"/>
                      <a:pt x="287342" y="362589"/>
                    </a:cubicBezTo>
                    <a:cubicBezTo>
                      <a:pt x="323061" y="360970"/>
                      <a:pt x="320298" y="381639"/>
                      <a:pt x="320775" y="405071"/>
                    </a:cubicBezTo>
                    <a:cubicBezTo>
                      <a:pt x="321251" y="428502"/>
                      <a:pt x="319728" y="444599"/>
                      <a:pt x="287437" y="443837"/>
                    </a:cubicBezTo>
                    <a:cubicBezTo>
                      <a:pt x="193141" y="441646"/>
                      <a:pt x="98651" y="443075"/>
                      <a:pt x="1687" y="443075"/>
                    </a:cubicBezTo>
                    <a:cubicBezTo>
                      <a:pt x="69" y="433198"/>
                      <a:pt x="-980" y="423254"/>
                      <a:pt x="-1552" y="413262"/>
                    </a:cubicBezTo>
                    <a:cubicBezTo>
                      <a:pt x="-1552" y="286865"/>
                      <a:pt x="-980" y="160469"/>
                      <a:pt x="-2313" y="34072"/>
                    </a:cubicBezTo>
                    <a:cubicBezTo>
                      <a:pt x="-2313" y="7592"/>
                      <a:pt x="5308" y="-790"/>
                      <a:pt x="31785" y="-409"/>
                    </a:cubicBezTo>
                    <a:cubicBezTo>
                      <a:pt x="110939" y="1020"/>
                      <a:pt x="190187" y="67"/>
                      <a:pt x="269910" y="163"/>
                    </a:cubicBezTo>
                    <a:cubicBezTo>
                      <a:pt x="316012" y="163"/>
                      <a:pt x="316108" y="163"/>
                      <a:pt x="315061" y="47788"/>
                    </a:cubicBezTo>
                    <a:cubicBezTo>
                      <a:pt x="315061" y="57313"/>
                      <a:pt x="313536" y="66266"/>
                      <a:pt x="312298" y="79696"/>
                    </a:cubicBezTo>
                    <a:lnTo>
                      <a:pt x="87698" y="79696"/>
                    </a:lnTo>
                    <a:lnTo>
                      <a:pt x="87698" y="1717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429E314D-95AD-456F-B81D-CC515E9E4EFF}"/>
                  </a:ext>
                </a:extLst>
              </p:cNvPr>
              <p:cNvSpPr/>
              <p:nvPr/>
            </p:nvSpPr>
            <p:spPr>
              <a:xfrm>
                <a:off x="6067816" y="5161101"/>
                <a:ext cx="367950" cy="451040"/>
              </a:xfrm>
              <a:custGeom>
                <a:avLst/>
                <a:gdLst>
                  <a:gd name="connsiteX0" fmla="*/ 276379 w 367950"/>
                  <a:gd name="connsiteY0" fmla="*/ 152475 h 451040"/>
                  <a:gd name="connsiteX1" fmla="*/ 276379 w 367950"/>
                  <a:gd name="connsiteY1" fmla="*/ 28650 h 451040"/>
                  <a:gd name="connsiteX2" fmla="*/ 303715 w 367950"/>
                  <a:gd name="connsiteY2" fmla="*/ 838 h 451040"/>
                  <a:gd name="connsiteX3" fmla="*/ 365341 w 367950"/>
                  <a:gd name="connsiteY3" fmla="*/ 57988 h 451040"/>
                  <a:gd name="connsiteX4" fmla="*/ 365341 w 367950"/>
                  <a:gd name="connsiteY4" fmla="*/ 260108 h 451040"/>
                  <a:gd name="connsiteX5" fmla="*/ 179699 w 367950"/>
                  <a:gd name="connsiteY5" fmla="*/ 450608 h 451040"/>
                  <a:gd name="connsiteX6" fmla="*/ -1276 w 367950"/>
                  <a:gd name="connsiteY6" fmla="*/ 258774 h 451040"/>
                  <a:gd name="connsiteX7" fmla="*/ -2227 w 367950"/>
                  <a:gd name="connsiteY7" fmla="*/ 38842 h 451040"/>
                  <a:gd name="connsiteX8" fmla="*/ 43110 w 367950"/>
                  <a:gd name="connsiteY8" fmla="*/ -20 h 451040"/>
                  <a:gd name="connsiteX9" fmla="*/ 87307 w 367950"/>
                  <a:gd name="connsiteY9" fmla="*/ 40271 h 451040"/>
                  <a:gd name="connsiteX10" fmla="*/ 86735 w 367950"/>
                  <a:gd name="connsiteY10" fmla="*/ 263727 h 451040"/>
                  <a:gd name="connsiteX11" fmla="*/ 143029 w 367950"/>
                  <a:gd name="connsiteY11" fmla="*/ 362311 h 451040"/>
                  <a:gd name="connsiteX12" fmla="*/ 275426 w 367950"/>
                  <a:gd name="connsiteY12" fmla="*/ 280015 h 451040"/>
                  <a:gd name="connsiteX13" fmla="*/ 275902 w 367950"/>
                  <a:gd name="connsiteY13" fmla="*/ 152380 h 451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7950" h="451040">
                    <a:moveTo>
                      <a:pt x="276379" y="152475"/>
                    </a:moveTo>
                    <a:cubicBezTo>
                      <a:pt x="276379" y="111042"/>
                      <a:pt x="276854" y="69703"/>
                      <a:pt x="276379" y="28650"/>
                    </a:cubicBezTo>
                    <a:cubicBezTo>
                      <a:pt x="276379" y="9029"/>
                      <a:pt x="284379" y="2076"/>
                      <a:pt x="303715" y="838"/>
                    </a:cubicBezTo>
                    <a:cubicBezTo>
                      <a:pt x="363341" y="-2973"/>
                      <a:pt x="365341" y="-1734"/>
                      <a:pt x="365341" y="57988"/>
                    </a:cubicBezTo>
                    <a:cubicBezTo>
                      <a:pt x="365341" y="125329"/>
                      <a:pt x="366009" y="192766"/>
                      <a:pt x="365341" y="260108"/>
                    </a:cubicBezTo>
                    <a:cubicBezTo>
                      <a:pt x="363913" y="371836"/>
                      <a:pt x="285618" y="451751"/>
                      <a:pt x="179699" y="450608"/>
                    </a:cubicBezTo>
                    <a:cubicBezTo>
                      <a:pt x="76259" y="449751"/>
                      <a:pt x="-513" y="368502"/>
                      <a:pt x="-1276" y="258774"/>
                    </a:cubicBezTo>
                    <a:cubicBezTo>
                      <a:pt x="-1276" y="185432"/>
                      <a:pt x="819" y="112089"/>
                      <a:pt x="-2227" y="38842"/>
                    </a:cubicBezTo>
                    <a:cubicBezTo>
                      <a:pt x="-3753" y="742"/>
                      <a:pt x="15297" y="742"/>
                      <a:pt x="43110" y="-20"/>
                    </a:cubicBezTo>
                    <a:cubicBezTo>
                      <a:pt x="73210" y="-877"/>
                      <a:pt x="88449" y="4933"/>
                      <a:pt x="87307" y="40271"/>
                    </a:cubicBezTo>
                    <a:cubicBezTo>
                      <a:pt x="84830" y="114661"/>
                      <a:pt x="86449" y="189242"/>
                      <a:pt x="86735" y="263727"/>
                    </a:cubicBezTo>
                    <a:cubicBezTo>
                      <a:pt x="86735" y="307066"/>
                      <a:pt x="101785" y="342880"/>
                      <a:pt x="143029" y="362311"/>
                    </a:cubicBezTo>
                    <a:cubicBezTo>
                      <a:pt x="203511" y="390886"/>
                      <a:pt x="271331" y="349262"/>
                      <a:pt x="275426" y="280015"/>
                    </a:cubicBezTo>
                    <a:cubicBezTo>
                      <a:pt x="277998" y="237629"/>
                      <a:pt x="275902" y="194957"/>
                      <a:pt x="275902" y="15238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557A9723-449F-4154-8231-3F82DA8EE7AB}"/>
                  </a:ext>
                </a:extLst>
              </p:cNvPr>
              <p:cNvSpPr/>
              <p:nvPr/>
            </p:nvSpPr>
            <p:spPr>
              <a:xfrm>
                <a:off x="6934390" y="5162351"/>
                <a:ext cx="419572" cy="444015"/>
              </a:xfrm>
              <a:custGeom>
                <a:avLst/>
                <a:gdLst>
                  <a:gd name="connsiteX0" fmla="*/ -2313 w 419572"/>
                  <a:gd name="connsiteY0" fmla="*/ 439166 h 444015"/>
                  <a:gd name="connsiteX1" fmla="*/ 89698 w 419572"/>
                  <a:gd name="connsiteY1" fmla="*/ 210566 h 444015"/>
                  <a:gd name="connsiteX2" fmla="*/ 164280 w 419572"/>
                  <a:gd name="connsiteY2" fmla="*/ 23400 h 444015"/>
                  <a:gd name="connsiteX3" fmla="*/ 205807 w 419572"/>
                  <a:gd name="connsiteY3" fmla="*/ -127 h 444015"/>
                  <a:gd name="connsiteX4" fmla="*/ 253432 w 419572"/>
                  <a:gd name="connsiteY4" fmla="*/ 18923 h 444015"/>
                  <a:gd name="connsiteX5" fmla="*/ 416120 w 419572"/>
                  <a:gd name="connsiteY5" fmla="*/ 426021 h 444015"/>
                  <a:gd name="connsiteX6" fmla="*/ 417166 w 419572"/>
                  <a:gd name="connsiteY6" fmla="*/ 442309 h 444015"/>
                  <a:gd name="connsiteX7" fmla="*/ 348587 w 419572"/>
                  <a:gd name="connsiteY7" fmla="*/ 440880 h 444015"/>
                  <a:gd name="connsiteX8" fmla="*/ 322298 w 419572"/>
                  <a:gd name="connsiteY8" fmla="*/ 409352 h 444015"/>
                  <a:gd name="connsiteX9" fmla="*/ 248384 w 419572"/>
                  <a:gd name="connsiteY9" fmla="*/ 360013 h 444015"/>
                  <a:gd name="connsiteX10" fmla="*/ 142276 w 419572"/>
                  <a:gd name="connsiteY10" fmla="*/ 361823 h 444015"/>
                  <a:gd name="connsiteX11" fmla="*/ 109320 w 419572"/>
                  <a:gd name="connsiteY11" fmla="*/ 383921 h 444015"/>
                  <a:gd name="connsiteX12" fmla="*/ -2313 w 419572"/>
                  <a:gd name="connsiteY12" fmla="*/ 439166 h 444015"/>
                  <a:gd name="connsiteX13" fmla="*/ 146562 w 419572"/>
                  <a:gd name="connsiteY13" fmla="*/ 280956 h 444015"/>
                  <a:gd name="connsiteX14" fmla="*/ 272006 w 419572"/>
                  <a:gd name="connsiteY14" fmla="*/ 280956 h 444015"/>
                  <a:gd name="connsiteX15" fmla="*/ 209809 w 419572"/>
                  <a:gd name="connsiteY15" fmla="*/ 113601 h 444015"/>
                  <a:gd name="connsiteX16" fmla="*/ 146562 w 419572"/>
                  <a:gd name="connsiteY16" fmla="*/ 280956 h 44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9572" h="444015">
                    <a:moveTo>
                      <a:pt x="-2313" y="439166"/>
                    </a:moveTo>
                    <a:cubicBezTo>
                      <a:pt x="29213" y="360680"/>
                      <a:pt x="59409" y="285527"/>
                      <a:pt x="89698" y="210566"/>
                    </a:cubicBezTo>
                    <a:cubicBezTo>
                      <a:pt x="114655" y="148272"/>
                      <a:pt x="140467" y="86169"/>
                      <a:pt x="164280" y="23400"/>
                    </a:cubicBezTo>
                    <a:cubicBezTo>
                      <a:pt x="172374" y="2254"/>
                      <a:pt x="186662" y="-1651"/>
                      <a:pt x="205807" y="-127"/>
                    </a:cubicBezTo>
                    <a:cubicBezTo>
                      <a:pt x="224953" y="1397"/>
                      <a:pt x="243907" y="-5842"/>
                      <a:pt x="253432" y="18923"/>
                    </a:cubicBezTo>
                    <a:cubicBezTo>
                      <a:pt x="307155" y="154845"/>
                      <a:pt x="361923" y="290290"/>
                      <a:pt x="416120" y="426021"/>
                    </a:cubicBezTo>
                    <a:cubicBezTo>
                      <a:pt x="417073" y="431394"/>
                      <a:pt x="417453" y="436861"/>
                      <a:pt x="417166" y="442309"/>
                    </a:cubicBezTo>
                    <a:cubicBezTo>
                      <a:pt x="393831" y="442309"/>
                      <a:pt x="370209" y="445833"/>
                      <a:pt x="348587" y="440880"/>
                    </a:cubicBezTo>
                    <a:cubicBezTo>
                      <a:pt x="337634" y="438404"/>
                      <a:pt x="325156" y="421830"/>
                      <a:pt x="322298" y="409352"/>
                    </a:cubicBezTo>
                    <a:cubicBezTo>
                      <a:pt x="312773" y="368014"/>
                      <a:pt x="288865" y="355822"/>
                      <a:pt x="248384" y="360013"/>
                    </a:cubicBezTo>
                    <a:cubicBezTo>
                      <a:pt x="213332" y="363633"/>
                      <a:pt x="177423" y="358965"/>
                      <a:pt x="142276" y="361823"/>
                    </a:cubicBezTo>
                    <a:cubicBezTo>
                      <a:pt x="128561" y="363919"/>
                      <a:pt x="116464" y="372015"/>
                      <a:pt x="109320" y="383921"/>
                    </a:cubicBezTo>
                    <a:cubicBezTo>
                      <a:pt x="78841" y="448215"/>
                      <a:pt x="79696" y="448595"/>
                      <a:pt x="-2313" y="439166"/>
                    </a:cubicBezTo>
                    <a:close/>
                    <a:moveTo>
                      <a:pt x="146562" y="280956"/>
                    </a:moveTo>
                    <a:lnTo>
                      <a:pt x="272006" y="280956"/>
                    </a:lnTo>
                    <a:cubicBezTo>
                      <a:pt x="251337" y="225425"/>
                      <a:pt x="232382" y="174466"/>
                      <a:pt x="209809" y="113601"/>
                    </a:cubicBezTo>
                    <a:cubicBezTo>
                      <a:pt x="186376" y="175514"/>
                      <a:pt x="167042" y="226663"/>
                      <a:pt x="146562" y="2809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07A786AA-7950-458A-9F76-675A1BE301D6}"/>
                  </a:ext>
                </a:extLst>
              </p:cNvPr>
              <p:cNvSpPr/>
              <p:nvPr/>
            </p:nvSpPr>
            <p:spPr>
              <a:xfrm>
                <a:off x="5870518" y="4555331"/>
                <a:ext cx="374488" cy="456359"/>
              </a:xfrm>
              <a:custGeom>
                <a:avLst/>
                <a:gdLst>
                  <a:gd name="connsiteX0" fmla="*/ 366900 w 374488"/>
                  <a:gd name="connsiteY0" fmla="*/ 51872 h 456359"/>
                  <a:gd name="connsiteX1" fmla="*/ 354994 w 374488"/>
                  <a:gd name="connsiteY1" fmla="*/ 72255 h 456359"/>
                  <a:gd name="connsiteX2" fmla="*/ 280319 w 374488"/>
                  <a:gd name="connsiteY2" fmla="*/ 94829 h 456359"/>
                  <a:gd name="connsiteX3" fmla="*/ 115631 w 374488"/>
                  <a:gd name="connsiteY3" fmla="*/ 132929 h 456359"/>
                  <a:gd name="connsiteX4" fmla="*/ 102962 w 374488"/>
                  <a:gd name="connsiteY4" fmla="*/ 305141 h 456359"/>
                  <a:gd name="connsiteX5" fmla="*/ 258220 w 374488"/>
                  <a:gd name="connsiteY5" fmla="*/ 372673 h 456359"/>
                  <a:gd name="connsiteX6" fmla="*/ 295748 w 374488"/>
                  <a:gd name="connsiteY6" fmla="*/ 324096 h 456359"/>
                  <a:gd name="connsiteX7" fmla="*/ 295748 w 374488"/>
                  <a:gd name="connsiteY7" fmla="*/ 309903 h 456359"/>
                  <a:gd name="connsiteX8" fmla="*/ 371948 w 374488"/>
                  <a:gd name="connsiteY8" fmla="*/ 258564 h 456359"/>
                  <a:gd name="connsiteX9" fmla="*/ 371188 w 374488"/>
                  <a:gd name="connsiteY9" fmla="*/ 394866 h 456359"/>
                  <a:gd name="connsiteX10" fmla="*/ 354898 w 374488"/>
                  <a:gd name="connsiteY10" fmla="*/ 419156 h 456359"/>
                  <a:gd name="connsiteX11" fmla="*/ 54482 w 374488"/>
                  <a:gd name="connsiteY11" fmla="*/ 378388 h 456359"/>
                  <a:gd name="connsiteX12" fmla="*/ 54482 w 374488"/>
                  <a:gd name="connsiteY12" fmla="*/ 76732 h 456359"/>
                  <a:gd name="connsiteX13" fmla="*/ 350708 w 374488"/>
                  <a:gd name="connsiteY13" fmla="*/ 37584 h 456359"/>
                  <a:gd name="connsiteX14" fmla="*/ 366900 w 374488"/>
                  <a:gd name="connsiteY14" fmla="*/ 51872 h 456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4488" h="456359">
                    <a:moveTo>
                      <a:pt x="366900" y="51872"/>
                    </a:moveTo>
                    <a:cubicBezTo>
                      <a:pt x="361947" y="60253"/>
                      <a:pt x="358805" y="66444"/>
                      <a:pt x="354994" y="72255"/>
                    </a:cubicBezTo>
                    <a:cubicBezTo>
                      <a:pt x="326419" y="115022"/>
                      <a:pt x="326419" y="115022"/>
                      <a:pt x="280319" y="94829"/>
                    </a:cubicBezTo>
                    <a:cubicBezTo>
                      <a:pt x="222978" y="70835"/>
                      <a:pt x="156685" y="86171"/>
                      <a:pt x="115631" y="132929"/>
                    </a:cubicBezTo>
                    <a:cubicBezTo>
                      <a:pt x="74864" y="181668"/>
                      <a:pt x="69816" y="250963"/>
                      <a:pt x="102962" y="305141"/>
                    </a:cubicBezTo>
                    <a:cubicBezTo>
                      <a:pt x="134777" y="358700"/>
                      <a:pt x="197357" y="385894"/>
                      <a:pt x="258220" y="372673"/>
                    </a:cubicBezTo>
                    <a:cubicBezTo>
                      <a:pt x="284414" y="366387"/>
                      <a:pt x="301369" y="354480"/>
                      <a:pt x="295748" y="324096"/>
                    </a:cubicBezTo>
                    <a:cubicBezTo>
                      <a:pt x="295272" y="319371"/>
                      <a:pt x="295272" y="314628"/>
                      <a:pt x="295748" y="309903"/>
                    </a:cubicBezTo>
                    <a:cubicBezTo>
                      <a:pt x="295748" y="245610"/>
                      <a:pt x="301274" y="241705"/>
                      <a:pt x="371948" y="258564"/>
                    </a:cubicBezTo>
                    <a:cubicBezTo>
                      <a:pt x="371948" y="303331"/>
                      <a:pt x="372806" y="349146"/>
                      <a:pt x="371188" y="394866"/>
                    </a:cubicBezTo>
                    <a:cubicBezTo>
                      <a:pt x="369186" y="404810"/>
                      <a:pt x="363377" y="413545"/>
                      <a:pt x="354898" y="419156"/>
                    </a:cubicBezTo>
                    <a:cubicBezTo>
                      <a:pt x="264792" y="481449"/>
                      <a:pt x="127824" y="462494"/>
                      <a:pt x="54482" y="378388"/>
                    </a:cubicBezTo>
                    <a:cubicBezTo>
                      <a:pt x="-21244" y="292101"/>
                      <a:pt x="-21244" y="163018"/>
                      <a:pt x="54482" y="76732"/>
                    </a:cubicBezTo>
                    <a:cubicBezTo>
                      <a:pt x="129538" y="-8327"/>
                      <a:pt x="259269" y="-25567"/>
                      <a:pt x="350708" y="37584"/>
                    </a:cubicBezTo>
                    <a:cubicBezTo>
                      <a:pt x="355280" y="41394"/>
                      <a:pt x="359470" y="45489"/>
                      <a:pt x="366900" y="518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E141BD0-76DD-422B-95EE-CE68B0B94A7C}"/>
                  </a:ext>
                </a:extLst>
              </p:cNvPr>
              <p:cNvSpPr/>
              <p:nvPr/>
            </p:nvSpPr>
            <p:spPr>
              <a:xfrm>
                <a:off x="6518003" y="5155992"/>
                <a:ext cx="366571" cy="456080"/>
              </a:xfrm>
              <a:custGeom>
                <a:avLst/>
                <a:gdLst>
                  <a:gd name="connsiteX0" fmla="*/ 363782 w 366571"/>
                  <a:gd name="connsiteY0" fmla="*/ 50618 h 456080"/>
                  <a:gd name="connsiteX1" fmla="*/ 327301 w 366571"/>
                  <a:gd name="connsiteY1" fmla="*/ 113483 h 456080"/>
                  <a:gd name="connsiteX2" fmla="*/ 104986 w 366571"/>
                  <a:gd name="connsiteY2" fmla="*/ 154441 h 456080"/>
                  <a:gd name="connsiteX3" fmla="*/ 127466 w 366571"/>
                  <a:gd name="connsiteY3" fmla="*/ 331511 h 456080"/>
                  <a:gd name="connsiteX4" fmla="*/ 326159 w 366571"/>
                  <a:gd name="connsiteY4" fmla="*/ 341036 h 456080"/>
                  <a:gd name="connsiteX5" fmla="*/ 364259 w 366571"/>
                  <a:gd name="connsiteY5" fmla="*/ 403900 h 456080"/>
                  <a:gd name="connsiteX6" fmla="*/ 61840 w 366571"/>
                  <a:gd name="connsiteY6" fmla="*/ 385803 h 456080"/>
                  <a:gd name="connsiteX7" fmla="*/ 67554 w 366571"/>
                  <a:gd name="connsiteY7" fmla="*/ 62562 h 456080"/>
                  <a:gd name="connsiteX8" fmla="*/ 68984 w 366571"/>
                  <a:gd name="connsiteY8" fmla="*/ 61191 h 456080"/>
                  <a:gd name="connsiteX9" fmla="*/ 363782 w 366571"/>
                  <a:gd name="connsiteY9" fmla="*/ 50618 h 45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6571" h="456080">
                    <a:moveTo>
                      <a:pt x="363782" y="50618"/>
                    </a:moveTo>
                    <a:cubicBezTo>
                      <a:pt x="352448" y="69668"/>
                      <a:pt x="340826" y="90242"/>
                      <a:pt x="327301" y="113483"/>
                    </a:cubicBezTo>
                    <a:cubicBezTo>
                      <a:pt x="241004" y="66906"/>
                      <a:pt x="161853" y="63096"/>
                      <a:pt x="104986" y="154441"/>
                    </a:cubicBezTo>
                    <a:cubicBezTo>
                      <a:pt x="70698" y="209495"/>
                      <a:pt x="82699" y="284838"/>
                      <a:pt x="127466" y="331511"/>
                    </a:cubicBezTo>
                    <a:cubicBezTo>
                      <a:pt x="176424" y="382564"/>
                      <a:pt x="235767" y="386184"/>
                      <a:pt x="326159" y="341036"/>
                    </a:cubicBezTo>
                    <a:cubicBezTo>
                      <a:pt x="339016" y="361895"/>
                      <a:pt x="352067" y="383136"/>
                      <a:pt x="364259" y="403900"/>
                    </a:cubicBezTo>
                    <a:cubicBezTo>
                      <a:pt x="286915" y="480100"/>
                      <a:pt x="144135" y="470575"/>
                      <a:pt x="61840" y="385803"/>
                    </a:cubicBezTo>
                    <a:cubicBezTo>
                      <a:pt x="-25887" y="294963"/>
                      <a:pt x="-23315" y="150249"/>
                      <a:pt x="67554" y="62562"/>
                    </a:cubicBezTo>
                    <a:cubicBezTo>
                      <a:pt x="68031" y="62105"/>
                      <a:pt x="68507" y="61648"/>
                      <a:pt x="68984" y="61191"/>
                    </a:cubicBezTo>
                    <a:cubicBezTo>
                      <a:pt x="152423" y="-15867"/>
                      <a:pt x="296917" y="-22057"/>
                      <a:pt x="363782" y="506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3" name="Forme libre : forme 42">
                <a:extLst>
                  <a:ext uri="{FF2B5EF4-FFF2-40B4-BE49-F238E27FC236}">
                    <a16:creationId xmlns:a16="http://schemas.microsoft.com/office/drawing/2014/main" id="{9F4487D8-D1D4-4E36-83A8-222550CB3CCF}"/>
                  </a:ext>
                </a:extLst>
              </p:cNvPr>
              <p:cNvSpPr/>
              <p:nvPr/>
            </p:nvSpPr>
            <p:spPr>
              <a:xfrm>
                <a:off x="7361703" y="5161785"/>
                <a:ext cx="339856" cy="442152"/>
              </a:xfrm>
              <a:custGeom>
                <a:avLst/>
                <a:gdLst>
                  <a:gd name="connsiteX0" fmla="*/ 209787 w 339856"/>
                  <a:gd name="connsiteY0" fmla="*/ 441732 h 442152"/>
                  <a:gd name="connsiteX1" fmla="*/ 124062 w 339856"/>
                  <a:gd name="connsiteY1" fmla="*/ 441732 h 442152"/>
                  <a:gd name="connsiteX2" fmla="*/ 124062 w 339856"/>
                  <a:gd name="connsiteY2" fmla="*/ 79782 h 442152"/>
                  <a:gd name="connsiteX3" fmla="*/ 24812 w 339856"/>
                  <a:gd name="connsiteY3" fmla="*/ 79782 h 442152"/>
                  <a:gd name="connsiteX4" fmla="*/ -1667 w 339856"/>
                  <a:gd name="connsiteY4" fmla="*/ 41682 h 442152"/>
                  <a:gd name="connsiteX5" fmla="*/ 24050 w 339856"/>
                  <a:gd name="connsiteY5" fmla="*/ -418 h 442152"/>
                  <a:gd name="connsiteX6" fmla="*/ 311609 w 339856"/>
                  <a:gd name="connsiteY6" fmla="*/ -418 h 442152"/>
                  <a:gd name="connsiteX7" fmla="*/ 336375 w 339856"/>
                  <a:gd name="connsiteY7" fmla="*/ 45873 h 442152"/>
                  <a:gd name="connsiteX8" fmla="*/ 309418 w 339856"/>
                  <a:gd name="connsiteY8" fmla="*/ 79591 h 442152"/>
                  <a:gd name="connsiteX9" fmla="*/ 209596 w 339856"/>
                  <a:gd name="connsiteY9" fmla="*/ 79591 h 442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9856" h="442152">
                    <a:moveTo>
                      <a:pt x="209787" y="441732"/>
                    </a:moveTo>
                    <a:lnTo>
                      <a:pt x="124062" y="441732"/>
                    </a:lnTo>
                    <a:lnTo>
                      <a:pt x="124062" y="79782"/>
                    </a:lnTo>
                    <a:cubicBezTo>
                      <a:pt x="87771" y="79782"/>
                      <a:pt x="56245" y="78734"/>
                      <a:pt x="24812" y="79782"/>
                    </a:cubicBezTo>
                    <a:cubicBezTo>
                      <a:pt x="-6621" y="80829"/>
                      <a:pt x="-2526" y="60732"/>
                      <a:pt x="-1667" y="41682"/>
                    </a:cubicBezTo>
                    <a:cubicBezTo>
                      <a:pt x="-809" y="22632"/>
                      <a:pt x="-10239" y="-705"/>
                      <a:pt x="24050" y="-418"/>
                    </a:cubicBezTo>
                    <a:cubicBezTo>
                      <a:pt x="119872" y="343"/>
                      <a:pt x="215789" y="-418"/>
                      <a:pt x="311609" y="-418"/>
                    </a:cubicBezTo>
                    <a:cubicBezTo>
                      <a:pt x="349709" y="-418"/>
                      <a:pt x="333803" y="28157"/>
                      <a:pt x="336375" y="45873"/>
                    </a:cubicBezTo>
                    <a:cubicBezTo>
                      <a:pt x="338947" y="63589"/>
                      <a:pt x="336375" y="80829"/>
                      <a:pt x="309418" y="79591"/>
                    </a:cubicBezTo>
                    <a:cubicBezTo>
                      <a:pt x="277702" y="78067"/>
                      <a:pt x="245792" y="79591"/>
                      <a:pt x="209596" y="79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4" name="Forme libre : forme 43">
                <a:extLst>
                  <a:ext uri="{FF2B5EF4-FFF2-40B4-BE49-F238E27FC236}">
                    <a16:creationId xmlns:a16="http://schemas.microsoft.com/office/drawing/2014/main" id="{365546D9-3D66-4A27-A5BD-4E115936DB55}"/>
                  </a:ext>
                </a:extLst>
              </p:cNvPr>
              <p:cNvSpPr/>
              <p:nvPr/>
            </p:nvSpPr>
            <p:spPr>
              <a:xfrm>
                <a:off x="5691722" y="4560811"/>
                <a:ext cx="90106" cy="446797"/>
              </a:xfrm>
              <a:custGeom>
                <a:avLst/>
                <a:gdLst>
                  <a:gd name="connsiteX0" fmla="*/ 86973 w 90106"/>
                  <a:gd name="connsiteY0" fmla="*/ 227652 h 446797"/>
                  <a:gd name="connsiteX1" fmla="*/ 86973 w 90106"/>
                  <a:gd name="connsiteY1" fmla="*/ 415485 h 446797"/>
                  <a:gd name="connsiteX2" fmla="*/ 55826 w 90106"/>
                  <a:gd name="connsiteY2" fmla="*/ 446251 h 446797"/>
                  <a:gd name="connsiteX3" fmla="*/ -1324 w 90106"/>
                  <a:gd name="connsiteY3" fmla="*/ 389101 h 446797"/>
                  <a:gd name="connsiteX4" fmla="*/ -2277 w 90106"/>
                  <a:gd name="connsiteY4" fmla="*/ 45153 h 446797"/>
                  <a:gd name="connsiteX5" fmla="*/ 43634 w 90106"/>
                  <a:gd name="connsiteY5" fmla="*/ -377 h 446797"/>
                  <a:gd name="connsiteX6" fmla="*/ 87640 w 90106"/>
                  <a:gd name="connsiteY6" fmla="*/ 47248 h 446797"/>
                  <a:gd name="connsiteX7" fmla="*/ 86973 w 90106"/>
                  <a:gd name="connsiteY7" fmla="*/ 227652 h 446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106" h="446797">
                    <a:moveTo>
                      <a:pt x="86973" y="227652"/>
                    </a:moveTo>
                    <a:cubicBezTo>
                      <a:pt x="86973" y="290231"/>
                      <a:pt x="86306" y="352906"/>
                      <a:pt x="86973" y="415485"/>
                    </a:cubicBezTo>
                    <a:cubicBezTo>
                      <a:pt x="86973" y="438726"/>
                      <a:pt x="78685" y="446060"/>
                      <a:pt x="55826" y="446251"/>
                    </a:cubicBezTo>
                    <a:cubicBezTo>
                      <a:pt x="-1324" y="446822"/>
                      <a:pt x="-1324" y="447870"/>
                      <a:pt x="-1324" y="389101"/>
                    </a:cubicBezTo>
                    <a:cubicBezTo>
                      <a:pt x="-1324" y="274801"/>
                      <a:pt x="199" y="159738"/>
                      <a:pt x="-2277" y="45153"/>
                    </a:cubicBezTo>
                    <a:cubicBezTo>
                      <a:pt x="-3038" y="8291"/>
                      <a:pt x="8392" y="481"/>
                      <a:pt x="43634" y="-377"/>
                    </a:cubicBezTo>
                    <a:cubicBezTo>
                      <a:pt x="82211" y="-1329"/>
                      <a:pt x="88973" y="13054"/>
                      <a:pt x="87640" y="47248"/>
                    </a:cubicBezTo>
                    <a:cubicBezTo>
                      <a:pt x="85545" y="106970"/>
                      <a:pt x="86973" y="167358"/>
                      <a:pt x="86973" y="22765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5" name="Forme libre : forme 44">
                <a:extLst>
                  <a:ext uri="{FF2B5EF4-FFF2-40B4-BE49-F238E27FC236}">
                    <a16:creationId xmlns:a16="http://schemas.microsoft.com/office/drawing/2014/main" id="{D571A97E-ABD5-432E-9DAE-C99A8DDCDE87}"/>
                  </a:ext>
                </a:extLst>
              </p:cNvPr>
              <p:cNvSpPr/>
              <p:nvPr/>
            </p:nvSpPr>
            <p:spPr>
              <a:xfrm>
                <a:off x="7778764" y="5161938"/>
                <a:ext cx="87948" cy="442190"/>
              </a:xfrm>
              <a:custGeom>
                <a:avLst/>
                <a:gdLst>
                  <a:gd name="connsiteX0" fmla="*/ 82475 w 87948"/>
                  <a:gd name="connsiteY0" fmla="*/ 441769 h 442190"/>
                  <a:gd name="connsiteX1" fmla="*/ 1229 w 87948"/>
                  <a:gd name="connsiteY1" fmla="*/ 441769 h 442190"/>
                  <a:gd name="connsiteX2" fmla="*/ -1343 w 87948"/>
                  <a:gd name="connsiteY2" fmla="*/ 410527 h 442190"/>
                  <a:gd name="connsiteX3" fmla="*/ -2296 w 87948"/>
                  <a:gd name="connsiteY3" fmla="*/ 34861 h 442190"/>
                  <a:gd name="connsiteX4" fmla="*/ 41711 w 87948"/>
                  <a:gd name="connsiteY4" fmla="*/ -382 h 442190"/>
                  <a:gd name="connsiteX5" fmla="*/ 85619 w 87948"/>
                  <a:gd name="connsiteY5" fmla="*/ 34861 h 442190"/>
                  <a:gd name="connsiteX6" fmla="*/ 84668 w 87948"/>
                  <a:gd name="connsiteY6" fmla="*/ 410527 h 442190"/>
                  <a:gd name="connsiteX7" fmla="*/ 82475 w 87948"/>
                  <a:gd name="connsiteY7" fmla="*/ 441769 h 44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948" h="442190">
                    <a:moveTo>
                      <a:pt x="82475" y="441769"/>
                    </a:moveTo>
                    <a:lnTo>
                      <a:pt x="1229" y="441769"/>
                    </a:lnTo>
                    <a:cubicBezTo>
                      <a:pt x="276" y="430720"/>
                      <a:pt x="-1343" y="420624"/>
                      <a:pt x="-1343" y="410527"/>
                    </a:cubicBezTo>
                    <a:cubicBezTo>
                      <a:pt x="-1343" y="285274"/>
                      <a:pt x="-10" y="160020"/>
                      <a:pt x="-2296" y="34861"/>
                    </a:cubicBezTo>
                    <a:cubicBezTo>
                      <a:pt x="-2964" y="-2477"/>
                      <a:pt x="16754" y="-286"/>
                      <a:pt x="41711" y="-382"/>
                    </a:cubicBezTo>
                    <a:cubicBezTo>
                      <a:pt x="66665" y="-476"/>
                      <a:pt x="86287" y="-2286"/>
                      <a:pt x="85619" y="34861"/>
                    </a:cubicBezTo>
                    <a:cubicBezTo>
                      <a:pt x="83334" y="160115"/>
                      <a:pt x="84857" y="285368"/>
                      <a:pt x="84668" y="410527"/>
                    </a:cubicBezTo>
                    <a:cubicBezTo>
                      <a:pt x="84668" y="419767"/>
                      <a:pt x="83429" y="429006"/>
                      <a:pt x="82475" y="441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4C5C13B-5E77-40BA-AC38-FC8FDDE589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97063" y="5553075"/>
            <a:ext cx="8469312" cy="47625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917733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Rot by="21600000"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gris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3" name="Cadre 22">
            <a:extLst>
              <a:ext uri="{FF2B5EF4-FFF2-40B4-BE49-F238E27FC236}">
                <a16:creationId xmlns:a16="http://schemas.microsoft.com/office/drawing/2014/main" id="{E1BFD74B-E1C5-428E-876F-4696B29F720D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A020E5D9-0296-4BF1-8E43-C8B39309E898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EF92EB1-7E11-4648-B4DA-6BB02822A8BE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0" name="Groupe 19">
              <a:extLst>
                <a:ext uri="{FF2B5EF4-FFF2-40B4-BE49-F238E27FC236}">
                  <a16:creationId xmlns:a16="http://schemas.microsoft.com/office/drawing/2014/main" id="{3A063258-AEAC-4F15-B159-90C9A678640A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21" name="Forme libre : forme 20">
                <a:extLst>
                  <a:ext uri="{FF2B5EF4-FFF2-40B4-BE49-F238E27FC236}">
                    <a16:creationId xmlns:a16="http://schemas.microsoft.com/office/drawing/2014/main" id="{A1CA91FB-EF23-481E-B8DF-7D934404059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orme libre : forme 21">
                <a:extLst>
                  <a:ext uri="{FF2B5EF4-FFF2-40B4-BE49-F238E27FC236}">
                    <a16:creationId xmlns:a16="http://schemas.microsoft.com/office/drawing/2014/main" id="{604BB891-AAB7-48F8-BFA3-B786BBCD0D91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0CBF198A-28FF-4236-917D-7969998A891E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2" name="Titre 2">
            <a:extLst>
              <a:ext uri="{FF2B5EF4-FFF2-40B4-BE49-F238E27FC236}">
                <a16:creationId xmlns:a16="http://schemas.microsoft.com/office/drawing/2014/main" id="{0C51D232-7C1B-4E18-B373-4E04064905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077225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grise + texte 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5" name="Cadre 24">
            <a:extLst>
              <a:ext uri="{FF2B5EF4-FFF2-40B4-BE49-F238E27FC236}">
                <a16:creationId xmlns:a16="http://schemas.microsoft.com/office/drawing/2014/main" id="{89B012EC-AF39-4091-904B-4F6345F7CB7B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863F4F7A-CD9A-46BA-A3A8-C77B6C53A09C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52503F3-FDCC-4FEA-9D8E-D0610AFCEB9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A1244535-B17C-4521-82E9-2E4D6FB21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C684F377-F4D8-4425-AB87-98E9F5E0C2F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B5829A1-3CDB-4E39-A2F7-E199D0B9F20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79FC1A17-8BD5-440A-B04B-1D0E18DF9890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accent4"/>
              </a:solidFill>
            </a:endParaRPr>
          </a:p>
        </p:txBody>
      </p:sp>
      <p:sp>
        <p:nvSpPr>
          <p:cNvPr id="13" name="Titre 2">
            <a:extLst>
              <a:ext uri="{FF2B5EF4-FFF2-40B4-BE49-F238E27FC236}">
                <a16:creationId xmlns:a16="http://schemas.microsoft.com/office/drawing/2014/main" id="{E4ED2641-810F-4966-9CE5-3AD5B8B30C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305A35F2-8937-45C5-ACD6-89B1233972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9216668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8765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texte (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5" name="Cadre 24">
            <a:extLst>
              <a:ext uri="{FF2B5EF4-FFF2-40B4-BE49-F238E27FC236}">
                <a16:creationId xmlns:a16="http://schemas.microsoft.com/office/drawing/2014/main" id="{89B012EC-AF39-4091-904B-4F6345F7CB7B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863F4F7A-CD9A-46BA-A3A8-C77B6C53A09C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52503F3-FDCC-4FEA-9D8E-D0610AFCEB9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A1244535-B17C-4521-82E9-2E4D6FB21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C684F377-F4D8-4425-AB87-98E9F5E0C2F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B5829A1-3CDB-4E39-A2F7-E199D0B9F20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79FC1A17-8BD5-440A-B04B-1D0E18DF9890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accent4"/>
              </a:solidFill>
            </a:endParaRPr>
          </a:p>
        </p:txBody>
      </p:sp>
      <p:sp>
        <p:nvSpPr>
          <p:cNvPr id="13" name="Titre 2">
            <a:extLst>
              <a:ext uri="{FF2B5EF4-FFF2-40B4-BE49-F238E27FC236}">
                <a16:creationId xmlns:a16="http://schemas.microsoft.com/office/drawing/2014/main" id="{E4ED2641-810F-4966-9CE5-3AD5B8B30C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4" name="Espace réservé du texte 4">
            <a:extLst>
              <a:ext uri="{FF2B5EF4-FFF2-40B4-BE49-F238E27FC236}">
                <a16:creationId xmlns:a16="http://schemas.microsoft.com/office/drawing/2014/main" id="{1615D049-84E7-48D1-84A6-66CB2F21A5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91335" y="1303946"/>
            <a:ext cx="5764933" cy="325347"/>
          </a:xfrm>
        </p:spPr>
        <p:txBody>
          <a:bodyPr>
            <a:normAutofit/>
          </a:bodyPr>
          <a:lstStyle>
            <a:lvl1pPr>
              <a:defRPr lang="fr-FR" sz="1800" kern="1200" cap="all" spc="200" dirty="0">
                <a:solidFill>
                  <a:srgbClr val="30517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44C04051-9DB9-46B2-BFDB-1179E703C9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9216668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701680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gauche - image / fond bleu fonc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50" y="525780"/>
            <a:ext cx="5541010" cy="582167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20D31353-2ACA-47F2-8810-0744549A8B2D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3568B27-8C98-47C4-B1BF-8B644C19BA4E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EAB427C2-9984-440E-A2F5-20364BA91C1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1D9DD510-616B-4A9E-8E7B-C2BF130E728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orme libre : forme 31">
                <a:extLst>
                  <a:ext uri="{FF2B5EF4-FFF2-40B4-BE49-F238E27FC236}">
                    <a16:creationId xmlns:a16="http://schemas.microsoft.com/office/drawing/2014/main" id="{EEC88E2D-C692-4D06-83F2-92C02867A06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2">
            <a:extLst>
              <a:ext uri="{FF2B5EF4-FFF2-40B4-BE49-F238E27FC236}">
                <a16:creationId xmlns:a16="http://schemas.microsoft.com/office/drawing/2014/main" id="{A50655CF-1190-4D66-BBEF-6DB83A0DAE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396938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A4339287-DB16-454F-8F74-D5B871A094EE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CABCC999-41B6-4208-8780-8E385EA837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72414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gris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5202" y="531019"/>
            <a:ext cx="5127939" cy="579250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Image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2DB96744-D41F-43AB-A523-5023723BEE66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2898BF8-61C2-47A3-8789-6296D505B6D0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39A8325-9671-49A1-B763-DEE973F0B14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D06DAE54-6988-4C22-AE3D-A560EAD94D8D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6692DF8C-9AEA-4115-8FF3-234258A6A62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A4BC1BD3-9EF9-4137-96A0-58A7D46FB2E5}"/>
              </a:ext>
            </a:extLst>
          </p:cNvPr>
          <p:cNvSpPr/>
          <p:nvPr userDrawn="1"/>
        </p:nvSpPr>
        <p:spPr>
          <a:xfrm>
            <a:off x="6887846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Titre 2">
            <a:extLst>
              <a:ext uri="{FF2B5EF4-FFF2-40B4-BE49-F238E27FC236}">
                <a16:creationId xmlns:a16="http://schemas.microsoft.com/office/drawing/2014/main" id="{4F2D9747-B620-4835-9A83-363F30E7B8B6}"/>
              </a:ext>
            </a:extLst>
          </p:cNvPr>
          <p:cNvSpPr txBox="1">
            <a:spLocks/>
          </p:cNvSpPr>
          <p:nvPr userDrawn="1"/>
        </p:nvSpPr>
        <p:spPr>
          <a:xfrm>
            <a:off x="7226641" y="746899"/>
            <a:ext cx="3969385" cy="478586"/>
          </a:xfrm>
          <a:prstGeom prst="rect">
            <a:avLst/>
          </a:prstGeom>
        </p:spPr>
        <p:txBody>
          <a:bodyPr vert="horz" lIns="0" tIns="0" rIns="0" bIns="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3600" kern="1200" cap="all" spc="200" baseline="0">
                <a:solidFill>
                  <a:srgbClr val="30517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B6B2B658-00C1-4043-B75A-9DA28876DE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1963738"/>
            <a:ext cx="4308179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1246882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30.xml"/><Relationship Id="rId3" Type="http://schemas.openxmlformats.org/officeDocument/2006/relationships/slideLayout" Target="../slideLayouts/slideLayout7.xml"/><Relationship Id="rId21" Type="http://schemas.openxmlformats.org/officeDocument/2006/relationships/slideLayout" Target="../slideLayouts/slideLayout25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5" Type="http://schemas.openxmlformats.org/officeDocument/2006/relationships/slideLayout" Target="../slideLayouts/slideLayout29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2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2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23" Type="http://schemas.openxmlformats.org/officeDocument/2006/relationships/slideLayout" Target="../slideLayouts/slideLayout27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23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E77CA9-E749-4D8A-9A93-35BD6BBC85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D143684-FA7A-446B-9B17-E8388A9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83BF9DEA-7313-4BDC-B83A-FFA7B9FF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34" y="517525"/>
            <a:ext cx="9714865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 dirty="0"/>
              <a:t>titre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09D5ED34-5DDD-4EDF-B08C-296C32A0A144}"/>
              </a:ext>
            </a:extLst>
          </p:cNvPr>
          <p:cNvSpPr txBox="1">
            <a:spLocks/>
          </p:cNvSpPr>
          <p:nvPr userDrawn="1"/>
        </p:nvSpPr>
        <p:spPr>
          <a:xfrm>
            <a:off x="2666998" y="6464300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 spc="400" baseline="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2pPr>
            <a:lvl3pPr marL="808038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3pPr>
            <a:lvl4pPr marL="1257300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" dirty="0"/>
              <a:t>PÔLE LÉONARD DE VINCI</a:t>
            </a:r>
          </a:p>
        </p:txBody>
      </p:sp>
    </p:spTree>
    <p:extLst>
      <p:ext uri="{BB962C8B-B14F-4D97-AF65-F5344CB8AC3E}">
        <p14:creationId xmlns:p14="http://schemas.microsoft.com/office/powerpoint/2010/main" val="346154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43" r:id="rId2"/>
    <p:sldLayoutId id="2147483744" r:id="rId3"/>
    <p:sldLayoutId id="214748374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cap="all" spc="200" baseline="0" dirty="0">
          <a:solidFill>
            <a:srgbClr val="305174"/>
          </a:solidFill>
          <a:latin typeface="Alternate Gothic No.2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2pPr>
      <a:lvl3pPr marL="808038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3pPr>
      <a:lvl4pPr marL="1257300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A22D8D7-0174-4952-B34E-F6C98504962F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E77CA9-E749-4D8A-9A93-35BD6BBC85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D143684-FA7A-446B-9B17-E8388A9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83BF9DEA-7313-4BDC-B83A-FFA7B9FF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34" y="517525"/>
            <a:ext cx="9714865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 dirty="0"/>
              <a:t>titre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66B72C28-D3CA-44D1-8250-DF76EEC99F99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3164116" y="3297902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 spc="400" baseline="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2pPr>
            <a:lvl3pPr marL="808038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3pPr>
            <a:lvl4pPr marL="1257300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900" dirty="0"/>
              <a:t>PÔLE LÉONARD DE VINCI</a:t>
            </a:r>
          </a:p>
        </p:txBody>
      </p:sp>
    </p:spTree>
    <p:extLst>
      <p:ext uri="{BB962C8B-B14F-4D97-AF65-F5344CB8AC3E}">
        <p14:creationId xmlns:p14="http://schemas.microsoft.com/office/powerpoint/2010/main" val="423152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4" r:id="rId2"/>
    <p:sldLayoutId id="2147483784" r:id="rId3"/>
    <p:sldLayoutId id="2147483756" r:id="rId4"/>
    <p:sldLayoutId id="2147483757" r:id="rId5"/>
    <p:sldLayoutId id="2147483760" r:id="rId6"/>
    <p:sldLayoutId id="2147483782" r:id="rId7"/>
    <p:sldLayoutId id="2147483783" r:id="rId8"/>
    <p:sldLayoutId id="2147483779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9" r:id="rId15"/>
    <p:sldLayoutId id="2147483770" r:id="rId16"/>
    <p:sldLayoutId id="2147483766" r:id="rId17"/>
    <p:sldLayoutId id="2147483767" r:id="rId18"/>
    <p:sldLayoutId id="2147483768" r:id="rId19"/>
    <p:sldLayoutId id="2147483785" r:id="rId20"/>
    <p:sldLayoutId id="2147483786" r:id="rId21"/>
    <p:sldLayoutId id="2147483787" r:id="rId22"/>
    <p:sldLayoutId id="2147483775" r:id="rId23"/>
    <p:sldLayoutId id="2147483788" r:id="rId24"/>
    <p:sldLayoutId id="2147483789" r:id="rId25"/>
    <p:sldLayoutId id="2147483790" r:id="rId26"/>
    <p:sldLayoutId id="2147483773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cap="all" spc="200" baseline="0" dirty="0">
          <a:solidFill>
            <a:srgbClr val="305174"/>
          </a:solidFill>
          <a:latin typeface="Alternate Gothic No.2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2pPr>
      <a:lvl3pPr marL="808038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3pPr>
      <a:lvl4pPr marL="1257300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23A2CC6-447B-4EF3-A9CB-FAB6C232D7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fr-FR" sz="3200" dirty="0"/>
              <a:t>BIN A1 : Synthèse de l’avancement</a:t>
            </a:r>
          </a:p>
          <a:p>
            <a:r>
              <a:rPr lang="fr-FR" sz="3200" dirty="0"/>
              <a:t>Équipe n</a:t>
            </a:r>
            <a:r>
              <a:rPr lang="fr-FR" sz="3200"/>
              <a:t>° 26xx</a:t>
            </a:r>
            <a:endParaRPr lang="fr-FR" sz="3200" dirty="0"/>
          </a:p>
          <a:p>
            <a:r>
              <a:rPr lang="fr-FR" sz="3200" dirty="0"/>
              <a:t>Noms des membres de l’équipe</a:t>
            </a:r>
          </a:p>
          <a:p>
            <a:endParaRPr lang="fr-FR" sz="3200" dirty="0"/>
          </a:p>
          <a:p>
            <a:endParaRPr lang="fr-FR" sz="3200" dirty="0"/>
          </a:p>
        </p:txBody>
      </p:sp>
      <p:pic>
        <p:nvPicPr>
          <p:cNvPr id="4" name="Espace réservé pour une image  6">
            <a:extLst>
              <a:ext uri="{FF2B5EF4-FFF2-40B4-BE49-F238E27FC236}">
                <a16:creationId xmlns:a16="http://schemas.microsoft.com/office/drawing/2014/main" id="{BC8AEBCB-88E0-474B-B8F4-F12EAB8FE9F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910" b="19400"/>
          <a:stretch/>
        </p:blipFill>
        <p:spPr>
          <a:xfrm>
            <a:off x="546100" y="538163"/>
            <a:ext cx="11099800" cy="3529012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2189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F4D7E17-FA50-46FB-B7C7-F21951D79A0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803FA05-DB36-41F4-843A-8DB54D27D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Description du projet (dont  innovation)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4755A62C-D6BF-42E7-AAE2-B98CA95FCAA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/>
              <a:t>Rappel des éléments essentiels du projet dont le caractère innovant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9705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E102085-467A-4907-8178-7D96893B25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2BD2AEB-0B1E-4A61-B2DE-6A49C1EA7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Organisation de l’équipe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E6DC733-A957-424F-8D1C-64F5FA7E91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2503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29A5F9B-DE43-4711-9616-462B43A6B04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A0A7A4FD-711B-4484-BDB7-EBE83AD7C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Synthèse de l’</a:t>
            </a:r>
            <a:r>
              <a:rPr lang="fr-FR" dirty="0" err="1"/>
              <a:t>etat</a:t>
            </a:r>
            <a:r>
              <a:rPr lang="fr-FR" dirty="0"/>
              <a:t> de l’art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3A55BBD-66E4-4A5F-9AD9-0731F31727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/>
              <a:t>Remarque : 2 planches maximum pour l’état de art</a:t>
            </a:r>
          </a:p>
        </p:txBody>
      </p:sp>
    </p:spTree>
    <p:extLst>
      <p:ext uri="{BB962C8B-B14F-4D97-AF65-F5344CB8AC3E}">
        <p14:creationId xmlns:p14="http://schemas.microsoft.com/office/powerpoint/2010/main" val="3467648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4606723-C4DD-4F84-AD69-1EFAEBE9687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1CDF768-CB8D-4CBE-ACFD-D9BB060F9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Synthèse  des « Contraintes et Périmètre » du  CDC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627CF72-F288-4E18-BF93-94D1407F5C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/>
              <a:t>« Synthèse des « Contraintes et Périmètre » du Cahier des Charges (voir para II. 1 du Template Cahier des Charges diffusé sur DVL)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93716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2596A6E-4F82-4A9F-8889-03E6A1CED65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30EC9C5F-2192-4F7E-AF4A-FF602C7FC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D65B4CB-D92D-4C52-8410-54F5F7DE5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335" y="2241191"/>
            <a:ext cx="4304665" cy="3869910"/>
          </a:xfrm>
          <a:prstGeom prst="rect">
            <a:avLst/>
          </a:prstGeom>
        </p:spPr>
      </p:pic>
      <p:pic>
        <p:nvPicPr>
          <p:cNvPr id="11" name="Image 10" descr="Une image contenant diagramme, cercle, croquis&#10;&#10;Description générée automatiquement">
            <a:extLst>
              <a:ext uri="{FF2B5EF4-FFF2-40B4-BE49-F238E27FC236}">
                <a16:creationId xmlns:a16="http://schemas.microsoft.com/office/drawing/2014/main" id="{A8B5A657-23DB-4147-9CF0-B0298D413A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794" y="2612461"/>
            <a:ext cx="4851652" cy="312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950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F35643B-F7C9-43BB-8D2E-4880992D737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6EB98ACC-3777-4F64-B4CD-44F05303F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982781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98367FE8-D3AB-45E3-B5BC-8CF64EB912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151DD7D0-C941-4036-9EA8-86354E9A79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B86BEA0B-D006-4CD3-A0BF-8E2664F2A0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EE7AA72-4A86-4993-9F17-6E9754DCF13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565900"/>
            <a:ext cx="385763" cy="138113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04461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7"/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INTRO / FIN">
  <a:themeElements>
    <a:clrScheme name="Personnalisé 16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85599"/>
      </a:accent2>
      <a:accent3>
        <a:srgbClr val="885C9A"/>
      </a:accent3>
      <a:accent4>
        <a:srgbClr val="1D395A"/>
      </a:accent4>
      <a:accent5>
        <a:srgbClr val="C0B773"/>
      </a:accent5>
      <a:accent6>
        <a:srgbClr val="A0CBD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4800" dirty="0" smtClean="0">
            <a:solidFill>
              <a:schemeClr val="accent4"/>
            </a:solidFill>
            <a:latin typeface="AlternateGothicEF NoTwo" panose="0200000604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U">
  <a:themeElements>
    <a:clrScheme name="POLE DE VINCI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85599"/>
      </a:accent2>
      <a:accent3>
        <a:srgbClr val="885C9A"/>
      </a:accent3>
      <a:accent4>
        <a:srgbClr val="1D395A"/>
      </a:accent4>
      <a:accent5>
        <a:srgbClr val="C0B773"/>
      </a:accent5>
      <a:accent6>
        <a:srgbClr val="A0CBD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4800" dirty="0" smtClean="0">
            <a:solidFill>
              <a:schemeClr val="accent4"/>
            </a:solidFill>
            <a:latin typeface="AlternateGothicEF NoTwo" panose="0200000604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1E018E010A6D40BAFFD08232D0FA38" ma:contentTypeVersion="9" ma:contentTypeDescription="Crée un document." ma:contentTypeScope="" ma:versionID="66d6ad2b67d69ee1ebee9a3ab8094779">
  <xsd:schema xmlns:xsd="http://www.w3.org/2001/XMLSchema" xmlns:xs="http://www.w3.org/2001/XMLSchema" xmlns:p="http://schemas.microsoft.com/office/2006/metadata/properties" xmlns:ns2="94d9b722-772b-497a-adc3-6a7d14234e66" xmlns:ns3="d735e53e-bcd7-4ee9-8ca8-5052b4d349e9" targetNamespace="http://schemas.microsoft.com/office/2006/metadata/properties" ma:root="true" ma:fieldsID="6dded8cc31ea84f83175ed02c36d0c16" ns2:_="" ns3:_="">
    <xsd:import namespace="94d9b722-772b-497a-adc3-6a7d14234e66"/>
    <xsd:import namespace="d735e53e-bcd7-4ee9-8ca8-5052b4d349e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d9b722-772b-497a-adc3-6a7d14234e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Balises d’images" ma:readOnly="false" ma:fieldId="{5cf76f15-5ced-4ddc-b409-7134ff3c332f}" ma:taxonomyMulti="true" ma:sspId="f1c7327d-0e26-4644-9c15-d2916cea4b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5e53e-bcd7-4ee9-8ca8-5052b4d349e9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9f8f0a3c-0c02-4bd5-8a27-2e24c54398d7}" ma:internalName="TaxCatchAll" ma:showField="CatchAllData" ma:web="d735e53e-bcd7-4ee9-8ca8-5052b4d349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4d9b722-772b-497a-adc3-6a7d14234e66">
      <Terms xmlns="http://schemas.microsoft.com/office/infopath/2007/PartnerControls"/>
    </lcf76f155ced4ddcb4097134ff3c332f>
    <TaxCatchAll xmlns="d735e53e-bcd7-4ee9-8ca8-5052b4d349e9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E64EA7A-E813-4E1F-ADF6-D8B492CA8DE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4d9b722-772b-497a-adc3-6a7d14234e66"/>
    <ds:schemaRef ds:uri="d735e53e-bcd7-4ee9-8ca8-5052b4d349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639D60-699C-4590-980B-857BEB018792}">
  <ds:schemaRefs>
    <ds:schemaRef ds:uri="http://schemas.microsoft.com/office/2006/metadata/properties"/>
    <ds:schemaRef ds:uri="http://schemas.microsoft.com/office/infopath/2007/PartnerControls"/>
    <ds:schemaRef ds:uri="94d9b722-772b-497a-adc3-6a7d14234e66"/>
    <ds:schemaRef ds:uri="d735e53e-bcd7-4ee9-8ca8-5052b4d349e9"/>
  </ds:schemaRefs>
</ds:datastoreItem>
</file>

<file path=customXml/itemProps3.xml><?xml version="1.0" encoding="utf-8"?>
<ds:datastoreItem xmlns:ds="http://schemas.openxmlformats.org/officeDocument/2006/customXml" ds:itemID="{9F34E7D9-C7CE-4D7B-81FC-0E2C6E1D29F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93</Words>
  <Application>Microsoft Office PowerPoint</Application>
  <PresentationFormat>Grand écran</PresentationFormat>
  <Paragraphs>18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8</vt:i4>
      </vt:variant>
    </vt:vector>
  </HeadingPairs>
  <TitlesOfParts>
    <vt:vector size="15" baseType="lpstr">
      <vt:lpstr>Alternate Gothic No.2</vt:lpstr>
      <vt:lpstr>AlternateGothicEF-NoTwo</vt:lpstr>
      <vt:lpstr>Arial</vt:lpstr>
      <vt:lpstr>Calibri</vt:lpstr>
      <vt:lpstr>Calibri Light</vt:lpstr>
      <vt:lpstr>INTRO / FIN</vt:lpstr>
      <vt:lpstr>CONTENU</vt:lpstr>
      <vt:lpstr>Présentation PowerPoint</vt:lpstr>
      <vt:lpstr>Description du projet (dont  innovation)</vt:lpstr>
      <vt:lpstr>Organisation de l’équipe</vt:lpstr>
      <vt:lpstr>Synthèse de l’etat de l’art</vt:lpstr>
      <vt:lpstr>Synthèse  des « Contraintes et Périmètre » du  CDC</vt:lpstr>
      <vt:lpstr>Présentation PowerPoint</vt:lpstr>
      <vt:lpstr>conclusion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QUINTERO Andrea</dc:creator>
  <cp:lastModifiedBy>SARNETTE Emmanuel</cp:lastModifiedBy>
  <cp:revision>17</cp:revision>
  <dcterms:created xsi:type="dcterms:W3CDTF">2023-01-06T08:36:09Z</dcterms:created>
  <dcterms:modified xsi:type="dcterms:W3CDTF">2023-09-27T11:39:17Z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0x010100EC1E018E010A6D40BAFFD08232D0FA38</vt:lpwstr>
  </property>
  <property fmtid="{D5CDD505-2E9C-101B-9397-08002B2CF9AE}" pid="4" name="ArticulateGUID">
    <vt:lpwstr>8DAD1184-7910-4789-B8CF-1EC7FC96F3D6</vt:lpwstr>
  </property>
  <property fmtid="{D5CDD505-2E9C-101B-9397-08002B2CF9AE}" pid="5" name="ArticulatePath">
    <vt:lpwstr>https://devinci.sharepoint.com/sites/DirectionPdagogiesDigitales/Documents partages/COMMUNICATION/TEMPLATES/PowerPoint/TEMPLATE INNOPEDA</vt:lpwstr>
  </property>
</Properties>
</file>